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12" r:id="rId2"/>
    <p:sldId id="313" r:id="rId3"/>
    <p:sldId id="314" r:id="rId4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86997" autoAdjust="0"/>
  </p:normalViewPr>
  <p:slideViewPr>
    <p:cSldViewPr snapToGrid="0">
      <p:cViewPr>
        <p:scale>
          <a:sx n="112" d="100"/>
          <a:sy n="112" d="100"/>
        </p:scale>
        <p:origin x="-156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E1F60-AC29-47CF-A44D-8B81FF8E4614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98A0F-55D5-48F1-BA9D-844D6C8C7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93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6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4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4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8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8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1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6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7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0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7DAC-214A-4BB2-B9CD-07516FC3CD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765B1-0D3C-492E-A80E-8A96BA81AD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5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095749" y="-1"/>
            <a:ext cx="7848601" cy="1057275"/>
          </a:xfrm>
        </p:spPr>
        <p:txBody>
          <a:bodyPr>
            <a:noAutofit/>
          </a:bodyPr>
          <a:lstStyle/>
          <a:p>
            <a:pPr algn="ctr"/>
            <a:r>
              <a:rPr lang="ru-RU" sz="2000" b="1" kern="0" dirty="0">
                <a:solidFill>
                  <a:srgbClr val="130B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общеобразовательное учреждение Краснодарского края специальная (коррекционная) школа-интернат №3 г. Армавира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0" y="5681128"/>
            <a:ext cx="5562600" cy="101494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b="1" kern="0" dirty="0">
                <a:solidFill>
                  <a:srgbClr val="130BB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Мельникова Ольга Владимировна</a:t>
            </a:r>
          </a:p>
          <a:p>
            <a:pPr>
              <a:spcBef>
                <a:spcPct val="0"/>
              </a:spcBef>
            </a:pPr>
            <a:endParaRPr lang="ru-RU" sz="2000" b="1" kern="0" dirty="0">
              <a:solidFill>
                <a:srgbClr val="130BB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b="1" kern="0" dirty="0">
                <a:solidFill>
                  <a:srgbClr val="130BB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Директор ГБОУ школа-интернат №3 г. Армавира</a:t>
            </a:r>
          </a:p>
        </p:txBody>
      </p:sp>
      <p:pic>
        <p:nvPicPr>
          <p:cNvPr id="1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96" r="7396"/>
          <a:stretch>
            <a:fillRect/>
          </a:stretch>
        </p:blipFill>
        <p:spPr bwMode="auto">
          <a:xfrm>
            <a:off x="5562600" y="1190834"/>
            <a:ext cx="6543675" cy="512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625" y="3502462"/>
            <a:ext cx="5133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 smtClean="0">
                <a:solidFill>
                  <a:srgbClr val="130B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Обучающиеся с </a:t>
            </a:r>
            <a:r>
              <a:rPr lang="ru-RU" b="1" kern="0" dirty="0">
                <a:solidFill>
                  <a:srgbClr val="130B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нарушениями зрения (слепые, слабовидящие дети</a:t>
            </a:r>
            <a:r>
              <a:rPr lang="ru-RU" b="1" kern="0" dirty="0" smtClean="0">
                <a:solidFill>
                  <a:srgbClr val="130B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b="1" kern="0" dirty="0" smtClean="0">
              <a:solidFill>
                <a:srgbClr val="130B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kern="0" dirty="0" smtClean="0">
                <a:solidFill>
                  <a:srgbClr val="130B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Контингент </a:t>
            </a:r>
            <a:r>
              <a:rPr lang="ru-RU" b="1" kern="0" dirty="0">
                <a:solidFill>
                  <a:srgbClr val="130B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r>
              <a:rPr lang="ru-RU" b="1" kern="0" dirty="0" smtClean="0">
                <a:solidFill>
                  <a:srgbClr val="130B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145 человек</a:t>
            </a:r>
            <a:endParaRPr lang="ru-RU" b="1" kern="0" dirty="0">
              <a:solidFill>
                <a:srgbClr val="130B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5" y="1190834"/>
            <a:ext cx="17811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6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3200" b="1" i="1" kern="0" dirty="0" smtClean="0">
                <a:solidFill>
                  <a:srgbClr val="130B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Летний отдых обучающихся</a:t>
            </a:r>
            <a:endParaRPr lang="ru-RU" sz="3200" b="1" i="1" kern="0" dirty="0">
              <a:solidFill>
                <a:srgbClr val="130B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476375"/>
            <a:ext cx="10515600" cy="4700588"/>
          </a:xfrm>
        </p:spPr>
        <p:txBody>
          <a:bodyPr>
            <a:normAutofit/>
          </a:bodyPr>
          <a:lstStyle/>
          <a:p>
            <a:r>
              <a:rPr lang="ru-RU" sz="1600" b="1" i="1" kern="0" dirty="0" smtClean="0">
                <a:solidFill>
                  <a:srgbClr val="130BB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Для обеспечения полноценного отдыха и оздоровления обучающихся в школе-интернат ежегодно организованна летняя оздоровительная площадка.</a:t>
            </a:r>
          </a:p>
          <a:p>
            <a:r>
              <a:rPr lang="ru-RU" sz="1600" b="1" i="1" kern="0" dirty="0" smtClean="0">
                <a:solidFill>
                  <a:srgbClr val="130BB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период летних каникул обучающиеся отдыхают в санаториях и детских лагерях черноморского побережья. </a:t>
            </a:r>
            <a:endParaRPr lang="en-US" sz="1600" b="1" i="1" kern="0" dirty="0" smtClean="0">
              <a:solidFill>
                <a:srgbClr val="130BB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ru-RU" sz="1600" b="1" i="1" kern="0" dirty="0" smtClean="0">
                <a:solidFill>
                  <a:srgbClr val="130BB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Педагоги школы в летний период осуществляют </a:t>
            </a:r>
            <a:r>
              <a:rPr lang="ru-RU" sz="1600" b="1" i="1" kern="0" dirty="0" err="1" smtClean="0">
                <a:solidFill>
                  <a:srgbClr val="130BB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тьютерское</a:t>
            </a:r>
            <a:r>
              <a:rPr lang="ru-RU" sz="1600" b="1" i="1" kern="0" dirty="0" smtClean="0">
                <a:solidFill>
                  <a:srgbClr val="130BB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сопровождение летнего отдыха обучающихся</a:t>
            </a:r>
          </a:p>
          <a:p>
            <a:pPr marL="0" indent="0" algn="ctr">
              <a:buNone/>
            </a:pPr>
            <a:endParaRPr lang="ru-RU" sz="1600" b="1" kern="0" dirty="0">
              <a:solidFill>
                <a:srgbClr val="130BB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" y="3209925"/>
            <a:ext cx="2489200" cy="1866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482" y="4838700"/>
            <a:ext cx="2511983" cy="1885950"/>
          </a:xfrm>
          <a:prstGeom prst="rect">
            <a:avLst/>
          </a:prstGeom>
        </p:spPr>
      </p:pic>
      <p:pic>
        <p:nvPicPr>
          <p:cNvPr id="7" name="Рисунок 6" descr="https://armavir-internat3.ru/images/IMG-20230530-WA001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7400" y="3062287"/>
            <a:ext cx="2765425" cy="220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465" y="4772025"/>
            <a:ext cx="2692400" cy="2019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632" y="3062287"/>
            <a:ext cx="2602465" cy="19518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0370" y="4367405"/>
            <a:ext cx="3199712" cy="179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6100" y="1"/>
            <a:ext cx="8401050" cy="1276350"/>
          </a:xfrm>
        </p:spPr>
        <p:txBody>
          <a:bodyPr>
            <a:noAutofit/>
          </a:bodyPr>
          <a:lstStyle/>
          <a:p>
            <a:pPr algn="ctr"/>
            <a:r>
              <a:rPr lang="ru-RU" sz="3600" b="1" i="1" kern="0" dirty="0">
                <a:solidFill>
                  <a:srgbClr val="130B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образование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616160"/>
              </p:ext>
            </p:extLst>
          </p:nvPr>
        </p:nvGraphicFramePr>
        <p:xfrm>
          <a:off x="2085724" y="1191578"/>
          <a:ext cx="8763502" cy="24803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81751"/>
                <a:gridCol w="4381751"/>
              </a:tblGrid>
              <a:tr h="795337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kern="0" dirty="0" smtClean="0">
                          <a:solidFill>
                            <a:srgbClr val="130BBD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Спортивно-оздоровительное направление</a:t>
                      </a:r>
                      <a:endParaRPr lang="ru-RU" sz="1600" b="1" i="1" kern="0" dirty="0">
                        <a:solidFill>
                          <a:srgbClr val="130BBD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kern="0" dirty="0" smtClean="0">
                          <a:solidFill>
                            <a:srgbClr val="130BBD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Художественно-эстетическое направление</a:t>
                      </a:r>
                      <a:endParaRPr lang="ru-RU" sz="1600" b="1" i="1" kern="0" dirty="0">
                        <a:solidFill>
                          <a:srgbClr val="130BBD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84973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1" i="1" kern="0" dirty="0" err="1" smtClean="0">
                          <a:solidFill>
                            <a:srgbClr val="130BBD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Голбол</a:t>
                      </a:r>
                      <a:endParaRPr lang="ru-RU" sz="1600" b="1" i="1" kern="0" dirty="0" smtClean="0">
                        <a:solidFill>
                          <a:srgbClr val="130BBD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1" i="1" kern="0" dirty="0" smtClean="0">
                          <a:solidFill>
                            <a:srgbClr val="130BBD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Футбол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1" i="1" kern="0" dirty="0" smtClean="0">
                          <a:solidFill>
                            <a:srgbClr val="130BBD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Легкая атлетика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1" i="1" kern="0" dirty="0" smtClean="0">
                          <a:solidFill>
                            <a:srgbClr val="130BBD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Настольный теннис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1" i="1" kern="0" dirty="0" smtClean="0">
                          <a:solidFill>
                            <a:srgbClr val="130BBD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Шахматы</a:t>
                      </a:r>
                      <a:endParaRPr lang="ru-RU" sz="1600" b="1" i="1" kern="0" dirty="0">
                        <a:solidFill>
                          <a:srgbClr val="130BBD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1" i="1" kern="0" dirty="0" smtClean="0">
                          <a:solidFill>
                            <a:srgbClr val="130BBD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Танцевальное объединение «Виктория»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1" i="1" kern="0" dirty="0" smtClean="0">
                          <a:solidFill>
                            <a:srgbClr val="130BBD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Декоративно-прикладное творчество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1" i="1" kern="0" dirty="0" smtClean="0">
                          <a:solidFill>
                            <a:srgbClr val="130BBD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Гончарная мастерская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1" i="1" kern="0" dirty="0" smtClean="0">
                          <a:solidFill>
                            <a:srgbClr val="130BBD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Школьный театр «Мозаика»</a:t>
                      </a:r>
                      <a:endParaRPr lang="ru-RU" sz="1600" b="1" i="1" kern="0" dirty="0">
                        <a:solidFill>
                          <a:srgbClr val="130BBD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638" y="4729880"/>
            <a:ext cx="2119535" cy="15896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76" y="4886564"/>
            <a:ext cx="2537849" cy="19033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143" y="3724275"/>
            <a:ext cx="2227132" cy="16196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97" y="2868225"/>
            <a:ext cx="1544778" cy="22536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52" y="1189506"/>
            <a:ext cx="1643235" cy="16432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293" y="5266333"/>
            <a:ext cx="2031490" cy="1523618"/>
          </a:xfrm>
          <a:prstGeom prst="rect">
            <a:avLst/>
          </a:prstGeom>
        </p:spPr>
      </p:pic>
      <p:pic>
        <p:nvPicPr>
          <p:cNvPr id="11" name="Picture 2" descr="C:\Users\Елена\Desktop\d0f7856e-b426-4d93-bc87-bded248780bc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3375" y="4444854"/>
            <a:ext cx="1554615" cy="234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Елена\Desktop\042c100e-bd46-447f-8692-0ef0699713c5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116"/>
          <a:stretch/>
        </p:blipFill>
        <p:spPr bwMode="auto">
          <a:xfrm>
            <a:off x="3907114" y="3724275"/>
            <a:ext cx="1932573" cy="152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3250" y="2799480"/>
            <a:ext cx="1447800" cy="1930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762"/>
          <a:stretch/>
        </p:blipFill>
        <p:spPr>
          <a:xfrm rot="10800000" flipV="1">
            <a:off x="7286625" y="5524705"/>
            <a:ext cx="2322241" cy="12720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05"/>
          <a:stretch/>
        </p:blipFill>
        <p:spPr>
          <a:xfrm>
            <a:off x="7286625" y="3982167"/>
            <a:ext cx="2628944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112</Words>
  <Application>Microsoft Office PowerPoint</Application>
  <PresentationFormat>Произвольный</PresentationFormat>
  <Paragraphs>23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1_Тема Office</vt:lpstr>
      <vt:lpstr>Государственное бюджетное общеобразовательное учреждение Краснодарского края специальная (коррекционная) школа-интернат №3 г. Армавира</vt:lpstr>
      <vt:lpstr>Летний отдых обучающихся</vt:lpstr>
      <vt:lpstr>Дополнительное образование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Колчанов Андрей Викторович</dc:creator>
  <cp:lastModifiedBy>Пользователь Windows</cp:lastModifiedBy>
  <cp:revision>111</cp:revision>
  <cp:lastPrinted>2024-03-20T04:53:44Z</cp:lastPrinted>
  <dcterms:created xsi:type="dcterms:W3CDTF">2023-11-14T05:29:56Z</dcterms:created>
  <dcterms:modified xsi:type="dcterms:W3CDTF">2024-06-03T19:29:36Z</dcterms:modified>
</cp:coreProperties>
</file>