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14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5AF48-36C9-4545-91A9-6D347C91145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CCD7E0-9EE0-41D1-B238-2305E2E5532F}">
      <dgm:prSet/>
      <dgm:spPr/>
      <dgm:t>
        <a:bodyPr/>
        <a:lstStyle/>
        <a:p>
          <a:pPr rtl="0"/>
          <a:r>
            <a:rPr lang="ru-RU" dirty="0" smtClean="0"/>
            <a:t>дети с особыми образовательными потребностями;</a:t>
          </a:r>
          <a:endParaRPr lang="ru-RU" dirty="0"/>
        </a:p>
      </dgm:t>
    </dgm:pt>
    <dgm:pt modelId="{F49A4BA2-0988-4B77-B9A5-1238988D210F}" type="parTrans" cxnId="{70656849-A26F-420D-98CD-1837ED93B5EA}">
      <dgm:prSet/>
      <dgm:spPr/>
      <dgm:t>
        <a:bodyPr/>
        <a:lstStyle/>
        <a:p>
          <a:endParaRPr lang="ru-RU"/>
        </a:p>
      </dgm:t>
    </dgm:pt>
    <dgm:pt modelId="{6B59A1B8-9F28-4EE2-87B3-2BADE9F24BEA}" type="sibTrans" cxnId="{70656849-A26F-420D-98CD-1837ED93B5EA}">
      <dgm:prSet/>
      <dgm:spPr/>
      <dgm:t>
        <a:bodyPr/>
        <a:lstStyle/>
        <a:p>
          <a:endParaRPr lang="ru-RU"/>
        </a:p>
      </dgm:t>
    </dgm:pt>
    <dgm:pt modelId="{48698904-BE33-40EB-8687-C13D4F247A36}">
      <dgm:prSet/>
      <dgm:spPr/>
      <dgm:t>
        <a:bodyPr/>
        <a:lstStyle/>
        <a:p>
          <a:pPr rtl="0"/>
          <a:r>
            <a:rPr lang="ru-RU" dirty="0" smtClean="0"/>
            <a:t>окружающие их люди (педагогический состав и родители);</a:t>
          </a:r>
          <a:endParaRPr lang="ru-RU" dirty="0"/>
        </a:p>
      </dgm:t>
    </dgm:pt>
    <dgm:pt modelId="{2056DED4-F641-45A8-AC7D-E2B9E0CA35C7}" type="parTrans" cxnId="{8375B3BF-EA0C-4DE5-90B0-EE8BD2837719}">
      <dgm:prSet/>
      <dgm:spPr/>
      <dgm:t>
        <a:bodyPr/>
        <a:lstStyle/>
        <a:p>
          <a:endParaRPr lang="ru-RU"/>
        </a:p>
      </dgm:t>
    </dgm:pt>
    <dgm:pt modelId="{B463DBCF-D590-433B-AB5B-F6BD494AAEE6}" type="sibTrans" cxnId="{8375B3BF-EA0C-4DE5-90B0-EE8BD2837719}">
      <dgm:prSet/>
      <dgm:spPr/>
      <dgm:t>
        <a:bodyPr/>
        <a:lstStyle/>
        <a:p>
          <a:endParaRPr lang="ru-RU"/>
        </a:p>
      </dgm:t>
    </dgm:pt>
    <dgm:pt modelId="{C31D1E3B-0C7D-47BF-BF00-16D77AF1D31A}">
      <dgm:prSet/>
      <dgm:spPr/>
      <dgm:t>
        <a:bodyPr/>
        <a:lstStyle/>
        <a:p>
          <a:pPr rtl="0"/>
          <a:r>
            <a:rPr lang="ru-RU" dirty="0" smtClean="0"/>
            <a:t>материальная среда.</a:t>
          </a:r>
          <a:endParaRPr lang="ru-RU" dirty="0"/>
        </a:p>
      </dgm:t>
    </dgm:pt>
    <dgm:pt modelId="{A2F8D193-40FE-4F12-9A3A-E65BF40D0A1A}" type="parTrans" cxnId="{BA1A4E93-13E9-48D2-A18A-93044BD4FD9D}">
      <dgm:prSet/>
      <dgm:spPr/>
      <dgm:t>
        <a:bodyPr/>
        <a:lstStyle/>
        <a:p>
          <a:endParaRPr lang="ru-RU"/>
        </a:p>
      </dgm:t>
    </dgm:pt>
    <dgm:pt modelId="{B07EFF6B-B2BB-4FF6-A95D-82EC84FB429F}" type="sibTrans" cxnId="{BA1A4E93-13E9-48D2-A18A-93044BD4FD9D}">
      <dgm:prSet/>
      <dgm:spPr/>
      <dgm:t>
        <a:bodyPr/>
        <a:lstStyle/>
        <a:p>
          <a:endParaRPr lang="ru-RU"/>
        </a:p>
      </dgm:t>
    </dgm:pt>
    <dgm:pt modelId="{172FB072-7086-4194-9956-2E934FE552D5}" type="pres">
      <dgm:prSet presAssocID="{8C95AF48-36C9-4545-91A9-6D347C9114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245076-6790-4723-8F73-0D3724ABA491}" type="pres">
      <dgm:prSet presAssocID="{8C95AF48-36C9-4545-91A9-6D347C91145A}" presName="fgShape" presStyleLbl="fgShp" presStyleIdx="0" presStyleCnt="1"/>
      <dgm:spPr/>
    </dgm:pt>
    <dgm:pt modelId="{FE2C28B7-32D7-4EF5-A89D-8CCF58F860EE}" type="pres">
      <dgm:prSet presAssocID="{8C95AF48-36C9-4545-91A9-6D347C91145A}" presName="linComp" presStyleCnt="0"/>
      <dgm:spPr/>
    </dgm:pt>
    <dgm:pt modelId="{FF6D2D89-02A1-4F04-A500-51F677CFE230}" type="pres">
      <dgm:prSet presAssocID="{51CCD7E0-9EE0-41D1-B238-2305E2E5532F}" presName="compNode" presStyleCnt="0"/>
      <dgm:spPr/>
    </dgm:pt>
    <dgm:pt modelId="{B47294A2-69C7-4C21-A09A-00EEA0753B0E}" type="pres">
      <dgm:prSet presAssocID="{51CCD7E0-9EE0-41D1-B238-2305E2E5532F}" presName="bkgdShape" presStyleLbl="node1" presStyleIdx="0" presStyleCnt="3"/>
      <dgm:spPr/>
      <dgm:t>
        <a:bodyPr/>
        <a:lstStyle/>
        <a:p>
          <a:endParaRPr lang="ru-RU"/>
        </a:p>
      </dgm:t>
    </dgm:pt>
    <dgm:pt modelId="{64D38ABD-F88C-4C0E-85E0-5A09D078A71B}" type="pres">
      <dgm:prSet presAssocID="{51CCD7E0-9EE0-41D1-B238-2305E2E5532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75D6A-8B45-49D9-B8E1-50EB40010BFE}" type="pres">
      <dgm:prSet presAssocID="{51CCD7E0-9EE0-41D1-B238-2305E2E5532F}" presName="invisiNode" presStyleLbl="node1" presStyleIdx="0" presStyleCnt="3"/>
      <dgm:spPr/>
    </dgm:pt>
    <dgm:pt modelId="{EE4A9E95-17FF-4186-9A25-689F862CBE2B}" type="pres">
      <dgm:prSet presAssocID="{51CCD7E0-9EE0-41D1-B238-2305E2E5532F}" presName="imagNode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D29391-6BE9-44BB-B186-DF4703A9BC7C}" type="pres">
      <dgm:prSet presAssocID="{6B59A1B8-9F28-4EE2-87B3-2BADE9F24B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434A6D-D74D-421C-AE41-5CCA50E77BA9}" type="pres">
      <dgm:prSet presAssocID="{48698904-BE33-40EB-8687-C13D4F247A36}" presName="compNode" presStyleCnt="0"/>
      <dgm:spPr/>
    </dgm:pt>
    <dgm:pt modelId="{2E8B10E5-EA56-44E7-B23B-8B80FE9E3F8C}" type="pres">
      <dgm:prSet presAssocID="{48698904-BE33-40EB-8687-C13D4F247A36}" presName="bkgdShape" presStyleLbl="node1" presStyleIdx="1" presStyleCnt="3"/>
      <dgm:spPr/>
      <dgm:t>
        <a:bodyPr/>
        <a:lstStyle/>
        <a:p>
          <a:endParaRPr lang="ru-RU"/>
        </a:p>
      </dgm:t>
    </dgm:pt>
    <dgm:pt modelId="{B72C59A7-72E2-403B-9963-908C88C1FF7B}" type="pres">
      <dgm:prSet presAssocID="{48698904-BE33-40EB-8687-C13D4F247A3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F79D6-2550-4039-A473-0D79FC3E0806}" type="pres">
      <dgm:prSet presAssocID="{48698904-BE33-40EB-8687-C13D4F247A36}" presName="invisiNode" presStyleLbl="node1" presStyleIdx="1" presStyleCnt="3"/>
      <dgm:spPr/>
    </dgm:pt>
    <dgm:pt modelId="{6B6D5F86-9C61-4026-BD62-6972715E98EA}" type="pres">
      <dgm:prSet presAssocID="{48698904-BE33-40EB-8687-C13D4F247A36}" presName="imagNode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B3B512-04C8-480E-A2C4-00C5D41EFD47}" type="pres">
      <dgm:prSet presAssocID="{B463DBCF-D590-433B-AB5B-F6BD494AAE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0B2B6F-B238-4192-A35C-FE892A2350FF}" type="pres">
      <dgm:prSet presAssocID="{C31D1E3B-0C7D-47BF-BF00-16D77AF1D31A}" presName="compNode" presStyleCnt="0"/>
      <dgm:spPr/>
    </dgm:pt>
    <dgm:pt modelId="{F851C910-1277-43C5-94C1-268682C523F5}" type="pres">
      <dgm:prSet presAssocID="{C31D1E3B-0C7D-47BF-BF00-16D77AF1D31A}" presName="bkgdShape" presStyleLbl="node1" presStyleIdx="2" presStyleCnt="3"/>
      <dgm:spPr/>
      <dgm:t>
        <a:bodyPr/>
        <a:lstStyle/>
        <a:p>
          <a:endParaRPr lang="ru-RU"/>
        </a:p>
      </dgm:t>
    </dgm:pt>
    <dgm:pt modelId="{4BED1E39-F96C-4628-B407-253519BEE99A}" type="pres">
      <dgm:prSet presAssocID="{C31D1E3B-0C7D-47BF-BF00-16D77AF1D31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4C65D-CEEC-4F47-B044-7E248C51BE3D}" type="pres">
      <dgm:prSet presAssocID="{C31D1E3B-0C7D-47BF-BF00-16D77AF1D31A}" presName="invisiNode" presStyleLbl="node1" presStyleIdx="2" presStyleCnt="3"/>
      <dgm:spPr/>
    </dgm:pt>
    <dgm:pt modelId="{68D4092D-F6C7-427C-8385-F86BA1B2AFB2}" type="pres">
      <dgm:prSet presAssocID="{C31D1E3B-0C7D-47BF-BF00-16D77AF1D31A}" presName="imagNode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3922724-2DA6-421D-86BF-D3FE2D5FFDD7}" type="presOf" srcId="{51CCD7E0-9EE0-41D1-B238-2305E2E5532F}" destId="{B47294A2-69C7-4C21-A09A-00EEA0753B0E}" srcOrd="0" destOrd="0" presId="urn:microsoft.com/office/officeart/2005/8/layout/hList7#1"/>
    <dgm:cxn modelId="{F41E7F9D-F6BD-479E-BA66-70678677AA1C}" type="presOf" srcId="{B463DBCF-D590-433B-AB5B-F6BD494AAEE6}" destId="{7DB3B512-04C8-480E-A2C4-00C5D41EFD47}" srcOrd="0" destOrd="0" presId="urn:microsoft.com/office/officeart/2005/8/layout/hList7#1"/>
    <dgm:cxn modelId="{2009D289-FB06-4543-A938-7E65763B4388}" type="presOf" srcId="{8C95AF48-36C9-4545-91A9-6D347C91145A}" destId="{172FB072-7086-4194-9956-2E934FE552D5}" srcOrd="0" destOrd="0" presId="urn:microsoft.com/office/officeart/2005/8/layout/hList7#1"/>
    <dgm:cxn modelId="{2BC89A26-61F7-4D17-84E6-B60178108368}" type="presOf" srcId="{C31D1E3B-0C7D-47BF-BF00-16D77AF1D31A}" destId="{4BED1E39-F96C-4628-B407-253519BEE99A}" srcOrd="1" destOrd="0" presId="urn:microsoft.com/office/officeart/2005/8/layout/hList7#1"/>
    <dgm:cxn modelId="{70656849-A26F-420D-98CD-1837ED93B5EA}" srcId="{8C95AF48-36C9-4545-91A9-6D347C91145A}" destId="{51CCD7E0-9EE0-41D1-B238-2305E2E5532F}" srcOrd="0" destOrd="0" parTransId="{F49A4BA2-0988-4B77-B9A5-1238988D210F}" sibTransId="{6B59A1B8-9F28-4EE2-87B3-2BADE9F24BEA}"/>
    <dgm:cxn modelId="{BA1A4E93-13E9-48D2-A18A-93044BD4FD9D}" srcId="{8C95AF48-36C9-4545-91A9-6D347C91145A}" destId="{C31D1E3B-0C7D-47BF-BF00-16D77AF1D31A}" srcOrd="2" destOrd="0" parTransId="{A2F8D193-40FE-4F12-9A3A-E65BF40D0A1A}" sibTransId="{B07EFF6B-B2BB-4FF6-A95D-82EC84FB429F}"/>
    <dgm:cxn modelId="{EF78B50E-B027-4FC0-8B62-F6E6936BEAC6}" type="presOf" srcId="{C31D1E3B-0C7D-47BF-BF00-16D77AF1D31A}" destId="{F851C910-1277-43C5-94C1-268682C523F5}" srcOrd="0" destOrd="0" presId="urn:microsoft.com/office/officeart/2005/8/layout/hList7#1"/>
    <dgm:cxn modelId="{8375B3BF-EA0C-4DE5-90B0-EE8BD2837719}" srcId="{8C95AF48-36C9-4545-91A9-6D347C91145A}" destId="{48698904-BE33-40EB-8687-C13D4F247A36}" srcOrd="1" destOrd="0" parTransId="{2056DED4-F641-45A8-AC7D-E2B9E0CA35C7}" sibTransId="{B463DBCF-D590-433B-AB5B-F6BD494AAEE6}"/>
    <dgm:cxn modelId="{050C78AF-D3F2-4018-9B92-382B58C5D181}" type="presOf" srcId="{48698904-BE33-40EB-8687-C13D4F247A36}" destId="{B72C59A7-72E2-403B-9963-908C88C1FF7B}" srcOrd="1" destOrd="0" presId="urn:microsoft.com/office/officeart/2005/8/layout/hList7#1"/>
    <dgm:cxn modelId="{834887A5-C62F-4A6E-8131-3632537E2DA3}" type="presOf" srcId="{6B59A1B8-9F28-4EE2-87B3-2BADE9F24BEA}" destId="{6ED29391-6BE9-44BB-B186-DF4703A9BC7C}" srcOrd="0" destOrd="0" presId="urn:microsoft.com/office/officeart/2005/8/layout/hList7#1"/>
    <dgm:cxn modelId="{76D2ECB9-4F92-4390-9598-24DA088FF8F0}" type="presOf" srcId="{48698904-BE33-40EB-8687-C13D4F247A36}" destId="{2E8B10E5-EA56-44E7-B23B-8B80FE9E3F8C}" srcOrd="0" destOrd="0" presId="urn:microsoft.com/office/officeart/2005/8/layout/hList7#1"/>
    <dgm:cxn modelId="{C9D4D33D-7CD4-44A0-B5C7-ED18A2E73A85}" type="presOf" srcId="{51CCD7E0-9EE0-41D1-B238-2305E2E5532F}" destId="{64D38ABD-F88C-4C0E-85E0-5A09D078A71B}" srcOrd="1" destOrd="0" presId="urn:microsoft.com/office/officeart/2005/8/layout/hList7#1"/>
    <dgm:cxn modelId="{ED24B511-39E4-4ACB-9551-9B501CAD37C5}" type="presParOf" srcId="{172FB072-7086-4194-9956-2E934FE552D5}" destId="{7D245076-6790-4723-8F73-0D3724ABA491}" srcOrd="0" destOrd="0" presId="urn:microsoft.com/office/officeart/2005/8/layout/hList7#1"/>
    <dgm:cxn modelId="{8BFAB3E0-837A-43F2-9AAF-B4374A447FA3}" type="presParOf" srcId="{172FB072-7086-4194-9956-2E934FE552D5}" destId="{FE2C28B7-32D7-4EF5-A89D-8CCF58F860EE}" srcOrd="1" destOrd="0" presId="urn:microsoft.com/office/officeart/2005/8/layout/hList7#1"/>
    <dgm:cxn modelId="{864EF7E3-9A28-4E7E-A8AE-44D09A6B20C9}" type="presParOf" srcId="{FE2C28B7-32D7-4EF5-A89D-8CCF58F860EE}" destId="{FF6D2D89-02A1-4F04-A500-51F677CFE230}" srcOrd="0" destOrd="0" presId="urn:microsoft.com/office/officeart/2005/8/layout/hList7#1"/>
    <dgm:cxn modelId="{15BE44B1-A8F0-486F-AFAC-16D0F1D80B7E}" type="presParOf" srcId="{FF6D2D89-02A1-4F04-A500-51F677CFE230}" destId="{B47294A2-69C7-4C21-A09A-00EEA0753B0E}" srcOrd="0" destOrd="0" presId="urn:microsoft.com/office/officeart/2005/8/layout/hList7#1"/>
    <dgm:cxn modelId="{7F22DE90-6681-4E7D-B3F4-60764BF34B51}" type="presParOf" srcId="{FF6D2D89-02A1-4F04-A500-51F677CFE230}" destId="{64D38ABD-F88C-4C0E-85E0-5A09D078A71B}" srcOrd="1" destOrd="0" presId="urn:microsoft.com/office/officeart/2005/8/layout/hList7#1"/>
    <dgm:cxn modelId="{CCDBA207-C7B8-4B2F-9E21-111F0F559054}" type="presParOf" srcId="{FF6D2D89-02A1-4F04-A500-51F677CFE230}" destId="{8CA75D6A-8B45-49D9-B8E1-50EB40010BFE}" srcOrd="2" destOrd="0" presId="urn:microsoft.com/office/officeart/2005/8/layout/hList7#1"/>
    <dgm:cxn modelId="{82CA06F0-EF36-4089-90DE-A5CF5D56B04C}" type="presParOf" srcId="{FF6D2D89-02A1-4F04-A500-51F677CFE230}" destId="{EE4A9E95-17FF-4186-9A25-689F862CBE2B}" srcOrd="3" destOrd="0" presId="urn:microsoft.com/office/officeart/2005/8/layout/hList7#1"/>
    <dgm:cxn modelId="{0CAC4459-3F3A-4B1F-A8E6-F98AEB522C55}" type="presParOf" srcId="{FE2C28B7-32D7-4EF5-A89D-8CCF58F860EE}" destId="{6ED29391-6BE9-44BB-B186-DF4703A9BC7C}" srcOrd="1" destOrd="0" presId="urn:microsoft.com/office/officeart/2005/8/layout/hList7#1"/>
    <dgm:cxn modelId="{7E3A4798-3807-44B2-824C-8BD484C9D7E8}" type="presParOf" srcId="{FE2C28B7-32D7-4EF5-A89D-8CCF58F860EE}" destId="{F9434A6D-D74D-421C-AE41-5CCA50E77BA9}" srcOrd="2" destOrd="0" presId="urn:microsoft.com/office/officeart/2005/8/layout/hList7#1"/>
    <dgm:cxn modelId="{0041E6E7-D9EB-43B0-B08C-637244BA958C}" type="presParOf" srcId="{F9434A6D-D74D-421C-AE41-5CCA50E77BA9}" destId="{2E8B10E5-EA56-44E7-B23B-8B80FE9E3F8C}" srcOrd="0" destOrd="0" presId="urn:microsoft.com/office/officeart/2005/8/layout/hList7#1"/>
    <dgm:cxn modelId="{FE774B69-C039-4301-8913-95008C5F3B84}" type="presParOf" srcId="{F9434A6D-D74D-421C-AE41-5CCA50E77BA9}" destId="{B72C59A7-72E2-403B-9963-908C88C1FF7B}" srcOrd="1" destOrd="0" presId="urn:microsoft.com/office/officeart/2005/8/layout/hList7#1"/>
    <dgm:cxn modelId="{C5895110-FAEA-4DEC-9695-27267E178396}" type="presParOf" srcId="{F9434A6D-D74D-421C-AE41-5CCA50E77BA9}" destId="{53FF79D6-2550-4039-A473-0D79FC3E0806}" srcOrd="2" destOrd="0" presId="urn:microsoft.com/office/officeart/2005/8/layout/hList7#1"/>
    <dgm:cxn modelId="{2DD4CB78-4CC5-44A6-9849-4DFA6E2D5FE3}" type="presParOf" srcId="{F9434A6D-D74D-421C-AE41-5CCA50E77BA9}" destId="{6B6D5F86-9C61-4026-BD62-6972715E98EA}" srcOrd="3" destOrd="0" presId="urn:microsoft.com/office/officeart/2005/8/layout/hList7#1"/>
    <dgm:cxn modelId="{ED9C3F1A-75CD-4BFF-B8C8-EE88C6EF2CCE}" type="presParOf" srcId="{FE2C28B7-32D7-4EF5-A89D-8CCF58F860EE}" destId="{7DB3B512-04C8-480E-A2C4-00C5D41EFD47}" srcOrd="3" destOrd="0" presId="urn:microsoft.com/office/officeart/2005/8/layout/hList7#1"/>
    <dgm:cxn modelId="{C8E8C6EE-C27E-42A4-9586-72CB3C99D61E}" type="presParOf" srcId="{FE2C28B7-32D7-4EF5-A89D-8CCF58F860EE}" destId="{150B2B6F-B238-4192-A35C-FE892A2350FF}" srcOrd="4" destOrd="0" presId="urn:microsoft.com/office/officeart/2005/8/layout/hList7#1"/>
    <dgm:cxn modelId="{D975BE6D-E39C-4DD2-8EC1-616732012CB3}" type="presParOf" srcId="{150B2B6F-B238-4192-A35C-FE892A2350FF}" destId="{F851C910-1277-43C5-94C1-268682C523F5}" srcOrd="0" destOrd="0" presId="urn:microsoft.com/office/officeart/2005/8/layout/hList7#1"/>
    <dgm:cxn modelId="{05F6DFEC-C91C-4A3A-A1A8-4DEA925A8111}" type="presParOf" srcId="{150B2B6F-B238-4192-A35C-FE892A2350FF}" destId="{4BED1E39-F96C-4628-B407-253519BEE99A}" srcOrd="1" destOrd="0" presId="urn:microsoft.com/office/officeart/2005/8/layout/hList7#1"/>
    <dgm:cxn modelId="{5BDC581A-BE06-491F-A7C7-EA5013E213B2}" type="presParOf" srcId="{150B2B6F-B238-4192-A35C-FE892A2350FF}" destId="{BAD4C65D-CEEC-4F47-B044-7E248C51BE3D}" srcOrd="2" destOrd="0" presId="urn:microsoft.com/office/officeart/2005/8/layout/hList7#1"/>
    <dgm:cxn modelId="{4D66F5BF-D20B-46CF-8F37-F11839A199B2}" type="presParOf" srcId="{150B2B6F-B238-4192-A35C-FE892A2350FF}" destId="{68D4092D-F6C7-427C-8385-F86BA1B2AFB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EDDA4-99BF-4D0D-90F4-436EF60EB38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4986261-3019-4E9F-91B1-C2F261D7FA3D}">
      <dgm:prSet/>
      <dgm:spPr/>
      <dgm:t>
        <a:bodyPr/>
        <a:lstStyle/>
        <a:p>
          <a:pPr rtl="0"/>
          <a:r>
            <a:rPr lang="ru-RU" dirty="0" smtClean="0"/>
            <a:t>-	содействовать освоению слушателями необходимых правовых, психолого-педагогических и медицинских знаний об особенностях развития детей с ограниченными возможностями здоровья;</a:t>
          </a:r>
          <a:endParaRPr lang="ru-RU" dirty="0"/>
        </a:p>
      </dgm:t>
    </dgm:pt>
    <dgm:pt modelId="{B29EE43B-6CED-48F2-854B-931BF01F74EA}" type="parTrans" cxnId="{0958A7E6-8473-491D-BE3C-CEC30F27C847}">
      <dgm:prSet/>
      <dgm:spPr/>
      <dgm:t>
        <a:bodyPr/>
        <a:lstStyle/>
        <a:p>
          <a:endParaRPr lang="ru-RU"/>
        </a:p>
      </dgm:t>
    </dgm:pt>
    <dgm:pt modelId="{CA3F56B4-89A6-455B-A236-6B23A34BC82A}" type="sibTrans" cxnId="{0958A7E6-8473-491D-BE3C-CEC30F27C847}">
      <dgm:prSet/>
      <dgm:spPr/>
      <dgm:t>
        <a:bodyPr/>
        <a:lstStyle/>
        <a:p>
          <a:endParaRPr lang="ru-RU"/>
        </a:p>
      </dgm:t>
    </dgm:pt>
    <dgm:pt modelId="{8D1A6280-C6D0-4293-80AB-E8EBB58F0570}">
      <dgm:prSet/>
      <dgm:spPr/>
      <dgm:t>
        <a:bodyPr/>
        <a:lstStyle/>
        <a:p>
          <a:pPr rtl="0"/>
          <a:r>
            <a:rPr lang="ru-RU" dirty="0" smtClean="0"/>
            <a:t>-	расширить опыт слушателей в организации взаимодействия и сопровождения детей с ограниченными возможностями здоровья в инклюзивной образовательной среде детского оздоровительного лагеря;	</a:t>
          </a:r>
          <a:endParaRPr lang="ru-RU" dirty="0"/>
        </a:p>
      </dgm:t>
    </dgm:pt>
    <dgm:pt modelId="{632C8F82-AA9B-479D-8BEB-8A1A3A2EA13F}" type="parTrans" cxnId="{EB0FD35D-C5EC-48B9-BA98-3B6DC16EB843}">
      <dgm:prSet/>
      <dgm:spPr/>
      <dgm:t>
        <a:bodyPr/>
        <a:lstStyle/>
        <a:p>
          <a:endParaRPr lang="ru-RU"/>
        </a:p>
      </dgm:t>
    </dgm:pt>
    <dgm:pt modelId="{7B02D2D1-0FF5-4E14-AE8D-3691DEEAB0BA}" type="sibTrans" cxnId="{EB0FD35D-C5EC-48B9-BA98-3B6DC16EB843}">
      <dgm:prSet/>
      <dgm:spPr/>
      <dgm:t>
        <a:bodyPr/>
        <a:lstStyle/>
        <a:p>
          <a:endParaRPr lang="ru-RU"/>
        </a:p>
      </dgm:t>
    </dgm:pt>
    <dgm:pt modelId="{8194286F-755F-4969-A675-E48A881C5CB1}">
      <dgm:prSet/>
      <dgm:spPr/>
      <dgm:t>
        <a:bodyPr/>
        <a:lstStyle/>
        <a:p>
          <a:pPr rtl="0"/>
          <a:r>
            <a:rPr lang="ru-RU" smtClean="0"/>
            <a:t>-	способствовать овладению слушателями способами психолого-педагогической поддержки и оказания первой помощи детям с ограниченными возможностями здоровья.</a:t>
          </a:r>
          <a:endParaRPr lang="ru-RU"/>
        </a:p>
      </dgm:t>
    </dgm:pt>
    <dgm:pt modelId="{26EDEEAE-435F-40A2-9F78-7E51AD6A87E7}" type="parTrans" cxnId="{8B8D103E-763B-4EFD-895F-038C539D7AD8}">
      <dgm:prSet/>
      <dgm:spPr/>
      <dgm:t>
        <a:bodyPr/>
        <a:lstStyle/>
        <a:p>
          <a:endParaRPr lang="ru-RU"/>
        </a:p>
      </dgm:t>
    </dgm:pt>
    <dgm:pt modelId="{D207DE92-C6DC-4F8B-9507-219F1EA35E66}" type="sibTrans" cxnId="{8B8D103E-763B-4EFD-895F-038C539D7AD8}">
      <dgm:prSet/>
      <dgm:spPr/>
      <dgm:t>
        <a:bodyPr/>
        <a:lstStyle/>
        <a:p>
          <a:endParaRPr lang="ru-RU"/>
        </a:p>
      </dgm:t>
    </dgm:pt>
    <dgm:pt modelId="{F59126BB-A3B2-4DB2-8428-961B09DAAA2E}" type="pres">
      <dgm:prSet presAssocID="{181EDDA4-99BF-4D0D-90F4-436EF60EB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DB4F08-5066-4906-BC4F-47341A215B82}" type="pres">
      <dgm:prSet presAssocID="{34986261-3019-4E9F-91B1-C2F261D7FA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C0054-4758-49FF-B82C-F2F3D6F147BB}" type="pres">
      <dgm:prSet presAssocID="{CA3F56B4-89A6-455B-A236-6B23A34BC82A}" presName="spacer" presStyleCnt="0"/>
      <dgm:spPr/>
    </dgm:pt>
    <dgm:pt modelId="{667375E5-4B50-4C50-B082-34DBD7621738}" type="pres">
      <dgm:prSet presAssocID="{8D1A6280-C6D0-4293-80AB-E8EBB58F05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7BB62-55C5-416B-A9CF-058C0133DBC4}" type="pres">
      <dgm:prSet presAssocID="{7B02D2D1-0FF5-4E14-AE8D-3691DEEAB0BA}" presName="spacer" presStyleCnt="0"/>
      <dgm:spPr/>
    </dgm:pt>
    <dgm:pt modelId="{7DBF7E64-C450-4B43-8463-D3F9F97B2766}" type="pres">
      <dgm:prSet presAssocID="{8194286F-755F-4969-A675-E48A881C5C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B715F-787B-4545-82AE-D5DFF993BE78}" type="presOf" srcId="{181EDDA4-99BF-4D0D-90F4-436EF60EB383}" destId="{F59126BB-A3B2-4DB2-8428-961B09DAAA2E}" srcOrd="0" destOrd="0" presId="urn:microsoft.com/office/officeart/2005/8/layout/vList2"/>
    <dgm:cxn modelId="{8B8D103E-763B-4EFD-895F-038C539D7AD8}" srcId="{181EDDA4-99BF-4D0D-90F4-436EF60EB383}" destId="{8194286F-755F-4969-A675-E48A881C5CB1}" srcOrd="2" destOrd="0" parTransId="{26EDEEAE-435F-40A2-9F78-7E51AD6A87E7}" sibTransId="{D207DE92-C6DC-4F8B-9507-219F1EA35E66}"/>
    <dgm:cxn modelId="{50444A62-B6DB-44F2-85B1-42435A030A2A}" type="presOf" srcId="{34986261-3019-4E9F-91B1-C2F261D7FA3D}" destId="{EEDB4F08-5066-4906-BC4F-47341A215B82}" srcOrd="0" destOrd="0" presId="urn:microsoft.com/office/officeart/2005/8/layout/vList2"/>
    <dgm:cxn modelId="{DCEFD0E5-46F6-4C89-8F31-3C772962EC7C}" type="presOf" srcId="{8194286F-755F-4969-A675-E48A881C5CB1}" destId="{7DBF7E64-C450-4B43-8463-D3F9F97B2766}" srcOrd="0" destOrd="0" presId="urn:microsoft.com/office/officeart/2005/8/layout/vList2"/>
    <dgm:cxn modelId="{EB0FD35D-C5EC-48B9-BA98-3B6DC16EB843}" srcId="{181EDDA4-99BF-4D0D-90F4-436EF60EB383}" destId="{8D1A6280-C6D0-4293-80AB-E8EBB58F0570}" srcOrd="1" destOrd="0" parTransId="{632C8F82-AA9B-479D-8BEB-8A1A3A2EA13F}" sibTransId="{7B02D2D1-0FF5-4E14-AE8D-3691DEEAB0BA}"/>
    <dgm:cxn modelId="{0958A7E6-8473-491D-BE3C-CEC30F27C847}" srcId="{181EDDA4-99BF-4D0D-90F4-436EF60EB383}" destId="{34986261-3019-4E9F-91B1-C2F261D7FA3D}" srcOrd="0" destOrd="0" parTransId="{B29EE43B-6CED-48F2-854B-931BF01F74EA}" sibTransId="{CA3F56B4-89A6-455B-A236-6B23A34BC82A}"/>
    <dgm:cxn modelId="{C6ACD115-B6F8-4A36-B28D-8BA096BD8818}" type="presOf" srcId="{8D1A6280-C6D0-4293-80AB-E8EBB58F0570}" destId="{667375E5-4B50-4C50-B082-34DBD7621738}" srcOrd="0" destOrd="0" presId="urn:microsoft.com/office/officeart/2005/8/layout/vList2"/>
    <dgm:cxn modelId="{E420FA7E-92DC-4141-AE97-89760F5FB71C}" type="presParOf" srcId="{F59126BB-A3B2-4DB2-8428-961B09DAAA2E}" destId="{EEDB4F08-5066-4906-BC4F-47341A215B82}" srcOrd="0" destOrd="0" presId="urn:microsoft.com/office/officeart/2005/8/layout/vList2"/>
    <dgm:cxn modelId="{E2131844-0B85-4A7E-BF87-923033EABEF9}" type="presParOf" srcId="{F59126BB-A3B2-4DB2-8428-961B09DAAA2E}" destId="{49FC0054-4758-49FF-B82C-F2F3D6F147BB}" srcOrd="1" destOrd="0" presId="urn:microsoft.com/office/officeart/2005/8/layout/vList2"/>
    <dgm:cxn modelId="{30DAEEDB-121B-47F6-B95D-5045748076EC}" type="presParOf" srcId="{F59126BB-A3B2-4DB2-8428-961B09DAAA2E}" destId="{667375E5-4B50-4C50-B082-34DBD7621738}" srcOrd="2" destOrd="0" presId="urn:microsoft.com/office/officeart/2005/8/layout/vList2"/>
    <dgm:cxn modelId="{81A3B2CE-7756-47EF-9D4E-5786555D8CD3}" type="presParOf" srcId="{F59126BB-A3B2-4DB2-8428-961B09DAAA2E}" destId="{C8F7BB62-55C5-416B-A9CF-058C0133DBC4}" srcOrd="3" destOrd="0" presId="urn:microsoft.com/office/officeart/2005/8/layout/vList2"/>
    <dgm:cxn modelId="{0678DAEB-304A-451F-BF9A-3BA51DB911BE}" type="presParOf" srcId="{F59126BB-A3B2-4DB2-8428-961B09DAAA2E}" destId="{7DBF7E64-C450-4B43-8463-D3F9F97B27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F69C5-1954-4DFE-8170-1FB69215F9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A66778-1989-4C80-A3DB-E9FF77B32144}">
      <dgm:prSet/>
      <dgm:spPr/>
      <dgm:t>
        <a:bodyPr/>
        <a:lstStyle/>
        <a:p>
          <a:pPr rtl="0"/>
          <a:r>
            <a:rPr lang="ru-RU" smtClean="0"/>
            <a:t>приобрести следующие необходимые знания:</a:t>
          </a:r>
          <a:endParaRPr lang="ru-RU"/>
        </a:p>
      </dgm:t>
    </dgm:pt>
    <dgm:pt modelId="{799F486B-51BA-449F-B190-33553B6184F2}" type="parTrans" cxnId="{ADB628CE-6AD2-4061-A537-E6D2F350D717}">
      <dgm:prSet/>
      <dgm:spPr/>
      <dgm:t>
        <a:bodyPr/>
        <a:lstStyle/>
        <a:p>
          <a:endParaRPr lang="ru-RU"/>
        </a:p>
      </dgm:t>
    </dgm:pt>
    <dgm:pt modelId="{DBE748C4-52F1-41F3-BEDA-D0000D3A9948}" type="sibTrans" cxnId="{ADB628CE-6AD2-4061-A537-E6D2F350D717}">
      <dgm:prSet/>
      <dgm:spPr/>
      <dgm:t>
        <a:bodyPr/>
        <a:lstStyle/>
        <a:p>
          <a:endParaRPr lang="ru-RU"/>
        </a:p>
      </dgm:t>
    </dgm:pt>
    <dgm:pt modelId="{59CD18E2-8925-4D60-9A1A-9E63E756CF93}">
      <dgm:prSet/>
      <dgm:spPr/>
      <dgm:t>
        <a:bodyPr/>
        <a:lstStyle/>
        <a:p>
          <a:pPr rtl="0"/>
          <a:r>
            <a:rPr lang="ru-RU" smtClean="0"/>
            <a:t>усовершенствовать следующие необходимые умения: </a:t>
          </a:r>
          <a:endParaRPr lang="ru-RU"/>
        </a:p>
      </dgm:t>
    </dgm:pt>
    <dgm:pt modelId="{D177B0D2-38EC-4000-B79B-CA02396AF596}" type="parTrans" cxnId="{670302C7-BF2D-4C07-8433-1ED01363FCB3}">
      <dgm:prSet/>
      <dgm:spPr/>
      <dgm:t>
        <a:bodyPr/>
        <a:lstStyle/>
        <a:p>
          <a:endParaRPr lang="ru-RU"/>
        </a:p>
      </dgm:t>
    </dgm:pt>
    <dgm:pt modelId="{37F7B62B-468F-40C6-B8A4-8A9BEA1B4792}" type="sibTrans" cxnId="{670302C7-BF2D-4C07-8433-1ED01363FCB3}">
      <dgm:prSet/>
      <dgm:spPr/>
      <dgm:t>
        <a:bodyPr/>
        <a:lstStyle/>
        <a:p>
          <a:endParaRPr lang="ru-RU"/>
        </a:p>
      </dgm:t>
    </dgm:pt>
    <dgm:pt modelId="{86B789D2-EDA5-49C8-AA35-928C3E468C8E}">
      <dgm:prSet/>
      <dgm:spPr/>
      <dgm:t>
        <a:bodyPr/>
        <a:lstStyle/>
        <a:p>
          <a:pPr rtl="0"/>
          <a:r>
            <a:rPr lang="ru-RU" smtClean="0"/>
            <a:t>усовершенствовать следующие необходимые умения: </a:t>
          </a:r>
          <a:endParaRPr lang="ru-RU"/>
        </a:p>
      </dgm:t>
    </dgm:pt>
    <dgm:pt modelId="{2236A411-B199-4EB9-A921-82B905E67A6B}" type="parTrans" cxnId="{F453F0A2-4EB2-4565-BA85-7E5AC09BA23E}">
      <dgm:prSet/>
      <dgm:spPr/>
      <dgm:t>
        <a:bodyPr/>
        <a:lstStyle/>
        <a:p>
          <a:endParaRPr lang="ru-RU"/>
        </a:p>
      </dgm:t>
    </dgm:pt>
    <dgm:pt modelId="{8997F0C9-A555-41DC-93F2-21C55C7FC786}" type="sibTrans" cxnId="{F453F0A2-4EB2-4565-BA85-7E5AC09BA23E}">
      <dgm:prSet/>
      <dgm:spPr/>
      <dgm:t>
        <a:bodyPr/>
        <a:lstStyle/>
        <a:p>
          <a:endParaRPr lang="ru-RU"/>
        </a:p>
      </dgm:t>
    </dgm:pt>
    <dgm:pt modelId="{B98F78A5-66D5-4C9D-9064-E72CA61AA8B2}">
      <dgm:prSet/>
      <dgm:spPr/>
      <dgm:t>
        <a:bodyPr/>
        <a:lstStyle/>
        <a:p>
          <a:r>
            <a:rPr lang="ru-RU" smtClean="0"/>
            <a:t>	нормативные правовые акты в области образования, защиты прав и охраны здоровья ребенка, включая международные;</a:t>
          </a:r>
          <a:endParaRPr lang="ru-RU"/>
        </a:p>
      </dgm:t>
    </dgm:pt>
    <dgm:pt modelId="{8E2798FD-06F5-4DB0-B606-D483A4AF68A3}" type="parTrans" cxnId="{6B9D85E2-5E64-4640-B69F-897C375F0021}">
      <dgm:prSet/>
      <dgm:spPr/>
      <dgm:t>
        <a:bodyPr/>
        <a:lstStyle/>
        <a:p>
          <a:endParaRPr lang="ru-RU"/>
        </a:p>
      </dgm:t>
    </dgm:pt>
    <dgm:pt modelId="{91555B50-BD34-408A-A2FB-41D5B07C55B2}" type="sibTrans" cxnId="{6B9D85E2-5E64-4640-B69F-897C375F0021}">
      <dgm:prSet/>
      <dgm:spPr/>
      <dgm:t>
        <a:bodyPr/>
        <a:lstStyle/>
        <a:p>
          <a:endParaRPr lang="ru-RU"/>
        </a:p>
      </dgm:t>
    </dgm:pt>
    <dgm:pt modelId="{6604848D-5392-4651-B8CC-0FB2E9705D4A}">
      <dgm:prSet/>
      <dgm:spPr/>
      <dgm:t>
        <a:bodyPr/>
        <a:lstStyle/>
        <a:p>
          <a:r>
            <a:rPr lang="ru-RU" smtClean="0"/>
            <a:t>	основы инклюзивного образования детей с ограниченными возможностями здоровья;</a:t>
          </a:r>
          <a:endParaRPr lang="ru-RU"/>
        </a:p>
      </dgm:t>
    </dgm:pt>
    <dgm:pt modelId="{0AF23DED-A7F1-4B96-84DC-17B7E0B057E1}" type="parTrans" cxnId="{6CBA051C-CEDD-455A-AEC4-3C6D8D2D8AFF}">
      <dgm:prSet/>
      <dgm:spPr/>
      <dgm:t>
        <a:bodyPr/>
        <a:lstStyle/>
        <a:p>
          <a:endParaRPr lang="ru-RU"/>
        </a:p>
      </dgm:t>
    </dgm:pt>
    <dgm:pt modelId="{E5CFF555-B56B-45EA-B44A-C4E37F776D4D}" type="sibTrans" cxnId="{6CBA051C-CEDD-455A-AEC4-3C6D8D2D8AFF}">
      <dgm:prSet/>
      <dgm:spPr/>
      <dgm:t>
        <a:bodyPr/>
        <a:lstStyle/>
        <a:p>
          <a:endParaRPr lang="ru-RU"/>
        </a:p>
      </dgm:t>
    </dgm:pt>
    <dgm:pt modelId="{5DDAF904-978F-45EB-8785-258B13B1650E}">
      <dgm:prSet/>
      <dgm:spPr/>
      <dgm:t>
        <a:bodyPr/>
        <a:lstStyle/>
        <a:p>
          <a:r>
            <a:rPr lang="ru-RU" smtClean="0"/>
            <a:t>	методы, приемы, технологии организации образовательного процесса для обучающихся с ОВЗ и инвалидностью;</a:t>
          </a:r>
          <a:endParaRPr lang="ru-RU"/>
        </a:p>
      </dgm:t>
    </dgm:pt>
    <dgm:pt modelId="{74A883AD-1000-460B-8CC5-87C86A59FF65}" type="parTrans" cxnId="{EEE37340-8048-465E-9E27-B63011313AD9}">
      <dgm:prSet/>
      <dgm:spPr/>
      <dgm:t>
        <a:bodyPr/>
        <a:lstStyle/>
        <a:p>
          <a:endParaRPr lang="ru-RU"/>
        </a:p>
      </dgm:t>
    </dgm:pt>
    <dgm:pt modelId="{C2A6FAB6-669D-45E6-947B-2238C5D6CE94}" type="sibTrans" cxnId="{EEE37340-8048-465E-9E27-B63011313AD9}">
      <dgm:prSet/>
      <dgm:spPr/>
      <dgm:t>
        <a:bodyPr/>
        <a:lstStyle/>
        <a:p>
          <a:endParaRPr lang="ru-RU"/>
        </a:p>
      </dgm:t>
    </dgm:pt>
    <dgm:pt modelId="{A21809C0-0AB5-4B08-9E0F-E226C8A909BA}">
      <dgm:prSet/>
      <dgm:spPr/>
      <dgm:t>
        <a:bodyPr/>
        <a:lstStyle/>
        <a:p>
          <a:r>
            <a:rPr lang="ru-RU" smtClean="0"/>
            <a:t>	требования доступности образовательной среды основы ее организации для обучающихся с ОВЗ и инвалидностью с учетом особенностей психофизического развития, индивидуальных возможностей и состояния здоровья;</a:t>
          </a:r>
          <a:endParaRPr lang="ru-RU"/>
        </a:p>
      </dgm:t>
    </dgm:pt>
    <dgm:pt modelId="{C4FD10F7-4336-48C6-8299-8974DAEC592B}" type="parTrans" cxnId="{728F1D7C-B0CA-49D6-BBE0-FD1117C58854}">
      <dgm:prSet/>
      <dgm:spPr/>
      <dgm:t>
        <a:bodyPr/>
        <a:lstStyle/>
        <a:p>
          <a:endParaRPr lang="ru-RU"/>
        </a:p>
      </dgm:t>
    </dgm:pt>
    <dgm:pt modelId="{F0BC0AD5-C421-4CBD-BDFC-2BAB6A65506B}" type="sibTrans" cxnId="{728F1D7C-B0CA-49D6-BBE0-FD1117C58854}">
      <dgm:prSet/>
      <dgm:spPr/>
      <dgm:t>
        <a:bodyPr/>
        <a:lstStyle/>
        <a:p>
          <a:endParaRPr lang="ru-RU"/>
        </a:p>
      </dgm:t>
    </dgm:pt>
    <dgm:pt modelId="{A05549B5-0A48-4ABA-9011-09C298299884}">
      <dgm:prSet/>
      <dgm:spPr/>
      <dgm:t>
        <a:bodyPr/>
        <a:lstStyle/>
        <a:p>
          <a:r>
            <a:rPr lang="ru-RU" smtClean="0"/>
            <a:t>	оказание первой помощи детям с ограниченными возможностями здоровья в детском оздоровительном лагере;</a:t>
          </a:r>
          <a:endParaRPr lang="ru-RU"/>
        </a:p>
      </dgm:t>
    </dgm:pt>
    <dgm:pt modelId="{373B02C8-1632-4E24-A38C-9E333AC60406}" type="parTrans" cxnId="{5CB1FD1A-3CD4-44FE-AA14-0D3264539D90}">
      <dgm:prSet/>
      <dgm:spPr/>
      <dgm:t>
        <a:bodyPr/>
        <a:lstStyle/>
        <a:p>
          <a:endParaRPr lang="ru-RU"/>
        </a:p>
      </dgm:t>
    </dgm:pt>
    <dgm:pt modelId="{65AD174B-FF25-4C33-ABBC-987BD0EEF5BE}" type="sibTrans" cxnId="{5CB1FD1A-3CD4-44FE-AA14-0D3264539D90}">
      <dgm:prSet/>
      <dgm:spPr/>
      <dgm:t>
        <a:bodyPr/>
        <a:lstStyle/>
        <a:p>
          <a:endParaRPr lang="ru-RU"/>
        </a:p>
      </dgm:t>
    </dgm:pt>
    <dgm:pt modelId="{8AEC81E3-C5EC-40F7-B97D-FEF87EDA6BC8}">
      <dgm:prSet/>
      <dgm:spPr/>
      <dgm:t>
        <a:bodyPr/>
        <a:lstStyle/>
        <a:p>
          <a:r>
            <a:rPr lang="ru-RU" smtClean="0"/>
            <a:t>	особенности работы с детьми с расстройствами аутистического спектра, нарушениями опорно-двигательного аппарата, страдающими сахарным диабетом и аллергическими заболеваниями.</a:t>
          </a:r>
          <a:endParaRPr lang="ru-RU"/>
        </a:p>
      </dgm:t>
    </dgm:pt>
    <dgm:pt modelId="{787FF31A-55F4-4890-9997-1CBC05BDD95C}" type="parTrans" cxnId="{612B4BCD-326C-42AE-87E5-65A60596B291}">
      <dgm:prSet/>
      <dgm:spPr/>
      <dgm:t>
        <a:bodyPr/>
        <a:lstStyle/>
        <a:p>
          <a:endParaRPr lang="ru-RU"/>
        </a:p>
      </dgm:t>
    </dgm:pt>
    <dgm:pt modelId="{6C0B927E-C146-49AB-82B6-C534E63157B8}" type="sibTrans" cxnId="{612B4BCD-326C-42AE-87E5-65A60596B291}">
      <dgm:prSet/>
      <dgm:spPr/>
      <dgm:t>
        <a:bodyPr/>
        <a:lstStyle/>
        <a:p>
          <a:endParaRPr lang="ru-RU"/>
        </a:p>
      </dgm:t>
    </dgm:pt>
    <dgm:pt modelId="{2C1998A3-9A7B-485F-A250-84619F1F7033}">
      <dgm:prSet/>
      <dgm:spPr/>
      <dgm:t>
        <a:bodyPr/>
        <a:lstStyle/>
        <a:p>
          <a:endParaRPr lang="ru-RU"/>
        </a:p>
      </dgm:t>
    </dgm:pt>
    <dgm:pt modelId="{CF35FA0C-B98E-4C79-9E27-747D1D13649A}" type="parTrans" cxnId="{8BC7E8DB-7E82-4DC3-A98F-14DE8CB4DAA2}">
      <dgm:prSet/>
      <dgm:spPr/>
      <dgm:t>
        <a:bodyPr/>
        <a:lstStyle/>
        <a:p>
          <a:endParaRPr lang="ru-RU"/>
        </a:p>
      </dgm:t>
    </dgm:pt>
    <dgm:pt modelId="{F20BD957-4FBE-4E0C-B773-C79A4FD8A8DD}" type="sibTrans" cxnId="{8BC7E8DB-7E82-4DC3-A98F-14DE8CB4DAA2}">
      <dgm:prSet/>
      <dgm:spPr/>
      <dgm:t>
        <a:bodyPr/>
        <a:lstStyle/>
        <a:p>
          <a:endParaRPr lang="ru-RU"/>
        </a:p>
      </dgm:t>
    </dgm:pt>
    <dgm:pt modelId="{89D22D29-07AD-4EF7-90B9-81D73B728F6E}">
      <dgm:prSet/>
      <dgm:spPr/>
      <dgm:t>
        <a:bodyPr/>
        <a:lstStyle/>
        <a:p>
          <a:r>
            <a:rPr lang="ru-RU" smtClean="0"/>
            <a:t>	организация здоровьесберегающей среды для детей с ограниченными возможностями здоровья в детском оздоровительном лагере;</a:t>
          </a:r>
          <a:endParaRPr lang="ru-RU"/>
        </a:p>
      </dgm:t>
    </dgm:pt>
    <dgm:pt modelId="{165711FA-00F7-4813-B605-224BE44EA84C}" type="parTrans" cxnId="{31C2AD9F-58B5-4EBC-A18E-089B77F99ABF}">
      <dgm:prSet/>
      <dgm:spPr/>
      <dgm:t>
        <a:bodyPr/>
        <a:lstStyle/>
        <a:p>
          <a:endParaRPr lang="ru-RU"/>
        </a:p>
      </dgm:t>
    </dgm:pt>
    <dgm:pt modelId="{8D13A345-1668-47C9-96D7-703D5B4BEC26}" type="sibTrans" cxnId="{31C2AD9F-58B5-4EBC-A18E-089B77F99ABF}">
      <dgm:prSet/>
      <dgm:spPr/>
      <dgm:t>
        <a:bodyPr/>
        <a:lstStyle/>
        <a:p>
          <a:endParaRPr lang="ru-RU"/>
        </a:p>
      </dgm:t>
    </dgm:pt>
    <dgm:pt modelId="{12EB7614-ECF7-45FD-A851-9B9F410C3884}">
      <dgm:prSet/>
      <dgm:spPr/>
      <dgm:t>
        <a:bodyPr/>
        <a:lstStyle/>
        <a:p>
          <a:r>
            <a:rPr lang="ru-RU" smtClean="0"/>
            <a:t>	сопровождение обучающихся с ОВЗ и инвалидностью с учетом особенностей психофизического развития, индивидуальных возможностей и состояния здоровья;</a:t>
          </a:r>
          <a:endParaRPr lang="ru-RU"/>
        </a:p>
      </dgm:t>
    </dgm:pt>
    <dgm:pt modelId="{FAB7D2B7-73DA-4710-9978-6C1D58F3FE45}" type="parTrans" cxnId="{B0D5B1D3-5B18-40DC-8CCC-E66754EA12E1}">
      <dgm:prSet/>
      <dgm:spPr/>
      <dgm:t>
        <a:bodyPr/>
        <a:lstStyle/>
        <a:p>
          <a:endParaRPr lang="ru-RU"/>
        </a:p>
      </dgm:t>
    </dgm:pt>
    <dgm:pt modelId="{303FE92F-79C4-4AAF-9D58-57AE0E18FF32}" type="sibTrans" cxnId="{B0D5B1D3-5B18-40DC-8CCC-E66754EA12E1}">
      <dgm:prSet/>
      <dgm:spPr/>
      <dgm:t>
        <a:bodyPr/>
        <a:lstStyle/>
        <a:p>
          <a:endParaRPr lang="ru-RU"/>
        </a:p>
      </dgm:t>
    </dgm:pt>
    <dgm:pt modelId="{DCD5D1B3-4508-4404-B63C-88125DF58644}">
      <dgm:prSet/>
      <dgm:spPr/>
      <dgm:t>
        <a:bodyPr/>
        <a:lstStyle/>
        <a:p>
          <a:r>
            <a:rPr lang="ru-RU" smtClean="0"/>
            <a:t>	оказание первой помощи при острых аллергических реакциях и состояниях диабетических ком;</a:t>
          </a:r>
          <a:endParaRPr lang="ru-RU"/>
        </a:p>
      </dgm:t>
    </dgm:pt>
    <dgm:pt modelId="{A148F889-0C4A-4B2B-8395-4B0427871BEE}" type="parTrans" cxnId="{933FA89E-7D67-4BAE-8825-E079BA0C68EB}">
      <dgm:prSet/>
      <dgm:spPr/>
      <dgm:t>
        <a:bodyPr/>
        <a:lstStyle/>
        <a:p>
          <a:endParaRPr lang="ru-RU"/>
        </a:p>
      </dgm:t>
    </dgm:pt>
    <dgm:pt modelId="{53406566-4F41-4AE0-9579-D5E3DD38C1A0}" type="sibTrans" cxnId="{933FA89E-7D67-4BAE-8825-E079BA0C68EB}">
      <dgm:prSet/>
      <dgm:spPr/>
      <dgm:t>
        <a:bodyPr/>
        <a:lstStyle/>
        <a:p>
          <a:endParaRPr lang="ru-RU"/>
        </a:p>
      </dgm:t>
    </dgm:pt>
    <dgm:pt modelId="{1B3ABAEB-64B6-4D31-8C34-7DCDBAC1DCEF}">
      <dgm:prSet/>
      <dgm:spPr/>
      <dgm:t>
        <a:bodyPr/>
        <a:lstStyle/>
        <a:p>
          <a:r>
            <a:rPr lang="ru-RU" smtClean="0"/>
            <a:t>	профилактика острых нарушений здоровья у лиц, страдающих сахарных диабетом и аллергическими заболеваниями.</a:t>
          </a:r>
          <a:endParaRPr lang="ru-RU"/>
        </a:p>
      </dgm:t>
    </dgm:pt>
    <dgm:pt modelId="{23EDA2E6-DB1E-450A-AA67-A4A6E3E0AC6C}" type="parTrans" cxnId="{F48D5611-7F03-4634-8C64-F75D8E0FDB7C}">
      <dgm:prSet/>
      <dgm:spPr/>
      <dgm:t>
        <a:bodyPr/>
        <a:lstStyle/>
        <a:p>
          <a:endParaRPr lang="ru-RU"/>
        </a:p>
      </dgm:t>
    </dgm:pt>
    <dgm:pt modelId="{CBF8DEDC-689D-43FE-9C08-189BD956E4C9}" type="sibTrans" cxnId="{F48D5611-7F03-4634-8C64-F75D8E0FDB7C}">
      <dgm:prSet/>
      <dgm:spPr/>
      <dgm:t>
        <a:bodyPr/>
        <a:lstStyle/>
        <a:p>
          <a:endParaRPr lang="ru-RU"/>
        </a:p>
      </dgm:t>
    </dgm:pt>
    <dgm:pt modelId="{B17EE478-E7AE-44F8-B8B5-1D3F80AB6E1C}">
      <dgm:prSet/>
      <dgm:spPr/>
      <dgm:t>
        <a:bodyPr/>
        <a:lstStyle/>
        <a:p>
          <a:endParaRPr lang="ru-RU"/>
        </a:p>
      </dgm:t>
    </dgm:pt>
    <dgm:pt modelId="{AACF29A6-8585-4B20-AD0A-B0DF66DF692C}" type="parTrans" cxnId="{4ED6284A-7E80-440C-8358-7635AB7FCE3A}">
      <dgm:prSet/>
      <dgm:spPr/>
      <dgm:t>
        <a:bodyPr/>
        <a:lstStyle/>
        <a:p>
          <a:endParaRPr lang="ru-RU"/>
        </a:p>
      </dgm:t>
    </dgm:pt>
    <dgm:pt modelId="{D367DAF0-A978-4C15-B1CD-A496610A5562}" type="sibTrans" cxnId="{4ED6284A-7E80-440C-8358-7635AB7FCE3A}">
      <dgm:prSet/>
      <dgm:spPr/>
      <dgm:t>
        <a:bodyPr/>
        <a:lstStyle/>
        <a:p>
          <a:endParaRPr lang="ru-RU"/>
        </a:p>
      </dgm:t>
    </dgm:pt>
    <dgm:pt modelId="{0849E09A-3A50-4C21-B0D7-268B38E6148A}">
      <dgm:prSet/>
      <dgm:spPr/>
      <dgm:t>
        <a:bodyPr/>
        <a:lstStyle/>
        <a:p>
          <a:r>
            <a:rPr lang="ru-RU" smtClean="0"/>
            <a:t>	реализация воспитательного процесса и сопровождения детей с ограниченными возможностями здоровья, в том числе с нарушениями опорно-двигательного аппарата, расстройствами аутистического спектра, сахарным диабетом и аллергическими заболеваниями, в образовательном процессе.</a:t>
          </a:r>
          <a:endParaRPr lang="ru-RU"/>
        </a:p>
      </dgm:t>
    </dgm:pt>
    <dgm:pt modelId="{6FF4B232-B298-4298-A454-456C846FCB51}" type="parTrans" cxnId="{7FAB2126-79E2-479A-8B69-AF085CCB7D1E}">
      <dgm:prSet/>
      <dgm:spPr/>
      <dgm:t>
        <a:bodyPr/>
        <a:lstStyle/>
        <a:p>
          <a:endParaRPr lang="ru-RU"/>
        </a:p>
      </dgm:t>
    </dgm:pt>
    <dgm:pt modelId="{CDE969A2-C40A-4F24-8469-47559E584EA2}" type="sibTrans" cxnId="{7FAB2126-79E2-479A-8B69-AF085CCB7D1E}">
      <dgm:prSet/>
      <dgm:spPr/>
      <dgm:t>
        <a:bodyPr/>
        <a:lstStyle/>
        <a:p>
          <a:endParaRPr lang="ru-RU"/>
        </a:p>
      </dgm:t>
    </dgm:pt>
    <dgm:pt modelId="{C3BF8DA9-809A-4D63-BE6C-31228B2D6074}" type="pres">
      <dgm:prSet presAssocID="{0C2F69C5-1954-4DFE-8170-1FB69215F9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146B6-DFA4-4011-B4A2-D9257198E40B}" type="pres">
      <dgm:prSet presAssocID="{A4A66778-1989-4C80-A3DB-E9FF77B32144}" presName="composite" presStyleCnt="0"/>
      <dgm:spPr/>
    </dgm:pt>
    <dgm:pt modelId="{01D14357-1054-4B26-9D0F-C9056DC6D72E}" type="pres">
      <dgm:prSet presAssocID="{A4A66778-1989-4C80-A3DB-E9FF77B321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1DB10-F010-42DA-B666-42383769A826}" type="pres">
      <dgm:prSet presAssocID="{A4A66778-1989-4C80-A3DB-E9FF77B3214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F37F7-89E0-4CF8-B484-903E8CAACD02}" type="pres">
      <dgm:prSet presAssocID="{DBE748C4-52F1-41F3-BEDA-D0000D3A9948}" presName="space" presStyleCnt="0"/>
      <dgm:spPr/>
    </dgm:pt>
    <dgm:pt modelId="{32C9B1D7-2B34-4C2A-B9C5-ADE9F19387E2}" type="pres">
      <dgm:prSet presAssocID="{59CD18E2-8925-4D60-9A1A-9E63E756CF93}" presName="composite" presStyleCnt="0"/>
      <dgm:spPr/>
    </dgm:pt>
    <dgm:pt modelId="{EF041B82-19A7-4FD8-8B44-BE3F6A01847A}" type="pres">
      <dgm:prSet presAssocID="{59CD18E2-8925-4D60-9A1A-9E63E756CF9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6514D-E617-4E76-B7EC-603DD5F7228E}" type="pres">
      <dgm:prSet presAssocID="{59CD18E2-8925-4D60-9A1A-9E63E756CF9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1B0FD-FA78-405C-A3A5-E0843C1EC497}" type="pres">
      <dgm:prSet presAssocID="{37F7B62B-468F-40C6-B8A4-8A9BEA1B4792}" presName="space" presStyleCnt="0"/>
      <dgm:spPr/>
    </dgm:pt>
    <dgm:pt modelId="{668067CA-A109-4810-A955-A3F512A39001}" type="pres">
      <dgm:prSet presAssocID="{86B789D2-EDA5-49C8-AA35-928C3E468C8E}" presName="composite" presStyleCnt="0"/>
      <dgm:spPr/>
    </dgm:pt>
    <dgm:pt modelId="{D12B1C0C-7032-45F8-A35C-9F539E5AAB41}" type="pres">
      <dgm:prSet presAssocID="{86B789D2-EDA5-49C8-AA35-928C3E468C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E706B-A25E-4358-BC60-F7C027A18B8C}" type="pres">
      <dgm:prSet presAssocID="{86B789D2-EDA5-49C8-AA35-928C3E468C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6284A-7E80-440C-8358-7635AB7FCE3A}" srcId="{59CD18E2-8925-4D60-9A1A-9E63E756CF93}" destId="{B17EE478-E7AE-44F8-B8B5-1D3F80AB6E1C}" srcOrd="4" destOrd="0" parTransId="{AACF29A6-8585-4B20-AD0A-B0DF66DF692C}" sibTransId="{D367DAF0-A978-4C15-B1CD-A496610A5562}"/>
    <dgm:cxn modelId="{6D4950F7-C778-4197-8FA8-3AD41DF9DD10}" type="presOf" srcId="{0849E09A-3A50-4C21-B0D7-268B38E6148A}" destId="{571E706B-A25E-4358-BC60-F7C027A18B8C}" srcOrd="0" destOrd="0" presId="urn:microsoft.com/office/officeart/2005/8/layout/hList1"/>
    <dgm:cxn modelId="{ADB628CE-6AD2-4061-A537-E6D2F350D717}" srcId="{0C2F69C5-1954-4DFE-8170-1FB69215F951}" destId="{A4A66778-1989-4C80-A3DB-E9FF77B32144}" srcOrd="0" destOrd="0" parTransId="{799F486B-51BA-449F-B190-33553B6184F2}" sibTransId="{DBE748C4-52F1-41F3-BEDA-D0000D3A9948}"/>
    <dgm:cxn modelId="{61F8138A-7124-4F42-9FCF-ED52E3A3EE29}" type="presOf" srcId="{6604848D-5392-4651-B8CC-0FB2E9705D4A}" destId="{3CD1DB10-F010-42DA-B666-42383769A826}" srcOrd="0" destOrd="1" presId="urn:microsoft.com/office/officeart/2005/8/layout/hList1"/>
    <dgm:cxn modelId="{5CB1FD1A-3CD4-44FE-AA14-0D3264539D90}" srcId="{A4A66778-1989-4C80-A3DB-E9FF77B32144}" destId="{A05549B5-0A48-4ABA-9011-09C298299884}" srcOrd="4" destOrd="0" parTransId="{373B02C8-1632-4E24-A38C-9E333AC60406}" sibTransId="{65AD174B-FF25-4C33-ABBC-987BD0EEF5BE}"/>
    <dgm:cxn modelId="{31C2AD9F-58B5-4EBC-A18E-089B77F99ABF}" srcId="{59CD18E2-8925-4D60-9A1A-9E63E756CF93}" destId="{89D22D29-07AD-4EF7-90B9-81D73B728F6E}" srcOrd="0" destOrd="0" parTransId="{165711FA-00F7-4813-B605-224BE44EA84C}" sibTransId="{8D13A345-1668-47C9-96D7-703D5B4BEC26}"/>
    <dgm:cxn modelId="{7BA74351-A5C4-46B4-9625-9C0BC53DDC05}" type="presOf" srcId="{B98F78A5-66D5-4C9D-9064-E72CA61AA8B2}" destId="{3CD1DB10-F010-42DA-B666-42383769A826}" srcOrd="0" destOrd="0" presId="urn:microsoft.com/office/officeart/2005/8/layout/hList1"/>
    <dgm:cxn modelId="{670302C7-BF2D-4C07-8433-1ED01363FCB3}" srcId="{0C2F69C5-1954-4DFE-8170-1FB69215F951}" destId="{59CD18E2-8925-4D60-9A1A-9E63E756CF93}" srcOrd="1" destOrd="0" parTransId="{D177B0D2-38EC-4000-B79B-CA02396AF596}" sibTransId="{37F7B62B-468F-40C6-B8A4-8A9BEA1B4792}"/>
    <dgm:cxn modelId="{612B4BCD-326C-42AE-87E5-65A60596B291}" srcId="{A4A66778-1989-4C80-A3DB-E9FF77B32144}" destId="{8AEC81E3-C5EC-40F7-B97D-FEF87EDA6BC8}" srcOrd="5" destOrd="0" parTransId="{787FF31A-55F4-4890-9997-1CBC05BDD95C}" sibTransId="{6C0B927E-C146-49AB-82B6-C534E63157B8}"/>
    <dgm:cxn modelId="{F453F0A2-4EB2-4565-BA85-7E5AC09BA23E}" srcId="{0C2F69C5-1954-4DFE-8170-1FB69215F951}" destId="{86B789D2-EDA5-49C8-AA35-928C3E468C8E}" srcOrd="2" destOrd="0" parTransId="{2236A411-B199-4EB9-A921-82B905E67A6B}" sibTransId="{8997F0C9-A555-41DC-93F2-21C55C7FC786}"/>
    <dgm:cxn modelId="{728F1D7C-B0CA-49D6-BBE0-FD1117C58854}" srcId="{A4A66778-1989-4C80-A3DB-E9FF77B32144}" destId="{A21809C0-0AB5-4B08-9E0F-E226C8A909BA}" srcOrd="3" destOrd="0" parTransId="{C4FD10F7-4336-48C6-8299-8974DAEC592B}" sibTransId="{F0BC0AD5-C421-4CBD-BDFC-2BAB6A65506B}"/>
    <dgm:cxn modelId="{085AF5C5-6352-4642-B222-26423479C07B}" type="presOf" srcId="{5DDAF904-978F-45EB-8785-258B13B1650E}" destId="{3CD1DB10-F010-42DA-B666-42383769A826}" srcOrd="0" destOrd="2" presId="urn:microsoft.com/office/officeart/2005/8/layout/hList1"/>
    <dgm:cxn modelId="{7FAB2126-79E2-479A-8B69-AF085CCB7D1E}" srcId="{86B789D2-EDA5-49C8-AA35-928C3E468C8E}" destId="{0849E09A-3A50-4C21-B0D7-268B38E6148A}" srcOrd="0" destOrd="0" parTransId="{6FF4B232-B298-4298-A454-456C846FCB51}" sibTransId="{CDE969A2-C40A-4F24-8469-47559E584EA2}"/>
    <dgm:cxn modelId="{6CBA051C-CEDD-455A-AEC4-3C6D8D2D8AFF}" srcId="{A4A66778-1989-4C80-A3DB-E9FF77B32144}" destId="{6604848D-5392-4651-B8CC-0FB2E9705D4A}" srcOrd="1" destOrd="0" parTransId="{0AF23DED-A7F1-4B96-84DC-17B7E0B057E1}" sibTransId="{E5CFF555-B56B-45EA-B44A-C4E37F776D4D}"/>
    <dgm:cxn modelId="{8BC7E8DB-7E82-4DC3-A98F-14DE8CB4DAA2}" srcId="{A4A66778-1989-4C80-A3DB-E9FF77B32144}" destId="{2C1998A3-9A7B-485F-A250-84619F1F7033}" srcOrd="6" destOrd="0" parTransId="{CF35FA0C-B98E-4C79-9E27-747D1D13649A}" sibTransId="{F20BD957-4FBE-4E0C-B773-C79A4FD8A8DD}"/>
    <dgm:cxn modelId="{DF666BE9-F077-4AF5-A96B-6802844A6E93}" type="presOf" srcId="{86B789D2-EDA5-49C8-AA35-928C3E468C8E}" destId="{D12B1C0C-7032-45F8-A35C-9F539E5AAB41}" srcOrd="0" destOrd="0" presId="urn:microsoft.com/office/officeart/2005/8/layout/hList1"/>
    <dgm:cxn modelId="{EEE37340-8048-465E-9E27-B63011313AD9}" srcId="{A4A66778-1989-4C80-A3DB-E9FF77B32144}" destId="{5DDAF904-978F-45EB-8785-258B13B1650E}" srcOrd="2" destOrd="0" parTransId="{74A883AD-1000-460B-8CC5-87C86A59FF65}" sibTransId="{C2A6FAB6-669D-45E6-947B-2238C5D6CE94}"/>
    <dgm:cxn modelId="{9BF97DC4-7621-43D1-9BBD-8BD647806244}" type="presOf" srcId="{0C2F69C5-1954-4DFE-8170-1FB69215F951}" destId="{C3BF8DA9-809A-4D63-BE6C-31228B2D6074}" srcOrd="0" destOrd="0" presId="urn:microsoft.com/office/officeart/2005/8/layout/hList1"/>
    <dgm:cxn modelId="{F48D5611-7F03-4634-8C64-F75D8E0FDB7C}" srcId="{59CD18E2-8925-4D60-9A1A-9E63E756CF93}" destId="{1B3ABAEB-64B6-4D31-8C34-7DCDBAC1DCEF}" srcOrd="3" destOrd="0" parTransId="{23EDA2E6-DB1E-450A-AA67-A4A6E3E0AC6C}" sibTransId="{CBF8DEDC-689D-43FE-9C08-189BD956E4C9}"/>
    <dgm:cxn modelId="{446C745B-85B7-4D82-94ED-9221BB15A6CB}" type="presOf" srcId="{2C1998A3-9A7B-485F-A250-84619F1F7033}" destId="{3CD1DB10-F010-42DA-B666-42383769A826}" srcOrd="0" destOrd="6" presId="urn:microsoft.com/office/officeart/2005/8/layout/hList1"/>
    <dgm:cxn modelId="{158485AD-F858-43B4-BD6F-5B1255090D88}" type="presOf" srcId="{A4A66778-1989-4C80-A3DB-E9FF77B32144}" destId="{01D14357-1054-4B26-9D0F-C9056DC6D72E}" srcOrd="0" destOrd="0" presId="urn:microsoft.com/office/officeart/2005/8/layout/hList1"/>
    <dgm:cxn modelId="{933FA89E-7D67-4BAE-8825-E079BA0C68EB}" srcId="{59CD18E2-8925-4D60-9A1A-9E63E756CF93}" destId="{DCD5D1B3-4508-4404-B63C-88125DF58644}" srcOrd="2" destOrd="0" parTransId="{A148F889-0C4A-4B2B-8395-4B0427871BEE}" sibTransId="{53406566-4F41-4AE0-9579-D5E3DD38C1A0}"/>
    <dgm:cxn modelId="{6B9D85E2-5E64-4640-B69F-897C375F0021}" srcId="{A4A66778-1989-4C80-A3DB-E9FF77B32144}" destId="{B98F78A5-66D5-4C9D-9064-E72CA61AA8B2}" srcOrd="0" destOrd="0" parTransId="{8E2798FD-06F5-4DB0-B606-D483A4AF68A3}" sibTransId="{91555B50-BD34-408A-A2FB-41D5B07C55B2}"/>
    <dgm:cxn modelId="{4400519B-2E8C-4A5E-A356-72A89439644D}" type="presOf" srcId="{A21809C0-0AB5-4B08-9E0F-E226C8A909BA}" destId="{3CD1DB10-F010-42DA-B666-42383769A826}" srcOrd="0" destOrd="3" presId="urn:microsoft.com/office/officeart/2005/8/layout/hList1"/>
    <dgm:cxn modelId="{9C3EF0F1-0661-4FF0-81E4-99AD83310D40}" type="presOf" srcId="{B17EE478-E7AE-44F8-B8B5-1D3F80AB6E1C}" destId="{6596514D-E617-4E76-B7EC-603DD5F7228E}" srcOrd="0" destOrd="4" presId="urn:microsoft.com/office/officeart/2005/8/layout/hList1"/>
    <dgm:cxn modelId="{54BD7BC1-B53C-4BE6-A33A-E2EB9494CBA0}" type="presOf" srcId="{DCD5D1B3-4508-4404-B63C-88125DF58644}" destId="{6596514D-E617-4E76-B7EC-603DD5F7228E}" srcOrd="0" destOrd="2" presId="urn:microsoft.com/office/officeart/2005/8/layout/hList1"/>
    <dgm:cxn modelId="{AB305CAC-97D7-40D1-B567-2D636E72CACC}" type="presOf" srcId="{1B3ABAEB-64B6-4D31-8C34-7DCDBAC1DCEF}" destId="{6596514D-E617-4E76-B7EC-603DD5F7228E}" srcOrd="0" destOrd="3" presId="urn:microsoft.com/office/officeart/2005/8/layout/hList1"/>
    <dgm:cxn modelId="{02ADE59F-E256-4F8C-8F81-3C4B1BB90432}" type="presOf" srcId="{89D22D29-07AD-4EF7-90B9-81D73B728F6E}" destId="{6596514D-E617-4E76-B7EC-603DD5F7228E}" srcOrd="0" destOrd="0" presId="urn:microsoft.com/office/officeart/2005/8/layout/hList1"/>
    <dgm:cxn modelId="{A6A7D674-ABF8-4098-85A9-29D455476D6B}" type="presOf" srcId="{12EB7614-ECF7-45FD-A851-9B9F410C3884}" destId="{6596514D-E617-4E76-B7EC-603DD5F7228E}" srcOrd="0" destOrd="1" presId="urn:microsoft.com/office/officeart/2005/8/layout/hList1"/>
    <dgm:cxn modelId="{AF06AB98-B305-497B-81F2-A37700F19798}" type="presOf" srcId="{8AEC81E3-C5EC-40F7-B97D-FEF87EDA6BC8}" destId="{3CD1DB10-F010-42DA-B666-42383769A826}" srcOrd="0" destOrd="5" presId="urn:microsoft.com/office/officeart/2005/8/layout/hList1"/>
    <dgm:cxn modelId="{EC9427A1-AC9B-4C3F-9D81-9D90A1ADE135}" type="presOf" srcId="{59CD18E2-8925-4D60-9A1A-9E63E756CF93}" destId="{EF041B82-19A7-4FD8-8B44-BE3F6A01847A}" srcOrd="0" destOrd="0" presId="urn:microsoft.com/office/officeart/2005/8/layout/hList1"/>
    <dgm:cxn modelId="{B0D5B1D3-5B18-40DC-8CCC-E66754EA12E1}" srcId="{59CD18E2-8925-4D60-9A1A-9E63E756CF93}" destId="{12EB7614-ECF7-45FD-A851-9B9F410C3884}" srcOrd="1" destOrd="0" parTransId="{FAB7D2B7-73DA-4710-9978-6C1D58F3FE45}" sibTransId="{303FE92F-79C4-4AAF-9D58-57AE0E18FF32}"/>
    <dgm:cxn modelId="{9918A591-48F8-4CD6-B318-45A90200CE01}" type="presOf" srcId="{A05549B5-0A48-4ABA-9011-09C298299884}" destId="{3CD1DB10-F010-42DA-B666-42383769A826}" srcOrd="0" destOrd="4" presId="urn:microsoft.com/office/officeart/2005/8/layout/hList1"/>
    <dgm:cxn modelId="{7B97C70A-6AC5-4CC9-96DA-1B72E2ADA9C4}" type="presParOf" srcId="{C3BF8DA9-809A-4D63-BE6C-31228B2D6074}" destId="{338146B6-DFA4-4011-B4A2-D9257198E40B}" srcOrd="0" destOrd="0" presId="urn:microsoft.com/office/officeart/2005/8/layout/hList1"/>
    <dgm:cxn modelId="{D1C91613-DA95-44CC-9100-2CFB60C3B443}" type="presParOf" srcId="{338146B6-DFA4-4011-B4A2-D9257198E40B}" destId="{01D14357-1054-4B26-9D0F-C9056DC6D72E}" srcOrd="0" destOrd="0" presId="urn:microsoft.com/office/officeart/2005/8/layout/hList1"/>
    <dgm:cxn modelId="{A1559F3C-B66B-4892-8B36-26E935973CC0}" type="presParOf" srcId="{338146B6-DFA4-4011-B4A2-D9257198E40B}" destId="{3CD1DB10-F010-42DA-B666-42383769A826}" srcOrd="1" destOrd="0" presId="urn:microsoft.com/office/officeart/2005/8/layout/hList1"/>
    <dgm:cxn modelId="{62AB16C4-50AC-40B9-AD7A-721FC2BDF9C9}" type="presParOf" srcId="{C3BF8DA9-809A-4D63-BE6C-31228B2D6074}" destId="{4ADF37F7-89E0-4CF8-B484-903E8CAACD02}" srcOrd="1" destOrd="0" presId="urn:microsoft.com/office/officeart/2005/8/layout/hList1"/>
    <dgm:cxn modelId="{2F9F18CC-DF1D-4A07-9559-139F58B29AAD}" type="presParOf" srcId="{C3BF8DA9-809A-4D63-BE6C-31228B2D6074}" destId="{32C9B1D7-2B34-4C2A-B9C5-ADE9F19387E2}" srcOrd="2" destOrd="0" presId="urn:microsoft.com/office/officeart/2005/8/layout/hList1"/>
    <dgm:cxn modelId="{DBE3A091-9310-4FCB-9C6F-15CB21E705AD}" type="presParOf" srcId="{32C9B1D7-2B34-4C2A-B9C5-ADE9F19387E2}" destId="{EF041B82-19A7-4FD8-8B44-BE3F6A01847A}" srcOrd="0" destOrd="0" presId="urn:microsoft.com/office/officeart/2005/8/layout/hList1"/>
    <dgm:cxn modelId="{21190DFD-D9E9-4A9D-B77B-4DD19313F7E9}" type="presParOf" srcId="{32C9B1D7-2B34-4C2A-B9C5-ADE9F19387E2}" destId="{6596514D-E617-4E76-B7EC-603DD5F7228E}" srcOrd="1" destOrd="0" presId="urn:microsoft.com/office/officeart/2005/8/layout/hList1"/>
    <dgm:cxn modelId="{73785F98-4735-4C7F-9A18-148CA97DA54E}" type="presParOf" srcId="{C3BF8DA9-809A-4D63-BE6C-31228B2D6074}" destId="{9421B0FD-FA78-405C-A3A5-E0843C1EC497}" srcOrd="3" destOrd="0" presId="urn:microsoft.com/office/officeart/2005/8/layout/hList1"/>
    <dgm:cxn modelId="{808B9E90-4AA4-4888-A4AE-080B5D22C91F}" type="presParOf" srcId="{C3BF8DA9-809A-4D63-BE6C-31228B2D6074}" destId="{668067CA-A109-4810-A955-A3F512A39001}" srcOrd="4" destOrd="0" presId="urn:microsoft.com/office/officeart/2005/8/layout/hList1"/>
    <dgm:cxn modelId="{167851B2-CA3D-40B7-A94D-943B26123594}" type="presParOf" srcId="{668067CA-A109-4810-A955-A3F512A39001}" destId="{D12B1C0C-7032-45F8-A35C-9F539E5AAB41}" srcOrd="0" destOrd="0" presId="urn:microsoft.com/office/officeart/2005/8/layout/hList1"/>
    <dgm:cxn modelId="{2C2D4061-B555-47ED-B37E-254DF4F29807}" type="presParOf" srcId="{668067CA-A109-4810-A955-A3F512A39001}" destId="{571E706B-A25E-4358-BC60-F7C027A18B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51E24-9378-4362-B54E-DBB765EAEFF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5ECF629-0CD1-43E8-8D02-0F3B587E452A}">
      <dgm:prSet/>
      <dgm:spPr/>
      <dgm:t>
        <a:bodyPr/>
        <a:lstStyle/>
        <a:p>
          <a:pPr rtl="0"/>
          <a:r>
            <a:rPr lang="ru-RU" smtClean="0"/>
            <a:t>1.	Построение и реализация воспитательного процесса с учетом базовых соматических и психологических потребностей детей с нарушениями опорно-двигательного аппарата, расстройствами аутистического спектра, сахарным диабетом и аллергическими заболеваниями.</a:t>
          </a:r>
          <a:endParaRPr lang="ru-RU"/>
        </a:p>
      </dgm:t>
    </dgm:pt>
    <dgm:pt modelId="{D5DED1E6-3F9A-4511-9E3E-B1D74A59D527}" type="parTrans" cxnId="{9EC5A40B-102D-4F5B-B489-5B72733B8BDE}">
      <dgm:prSet/>
      <dgm:spPr/>
      <dgm:t>
        <a:bodyPr/>
        <a:lstStyle/>
        <a:p>
          <a:endParaRPr lang="ru-RU"/>
        </a:p>
      </dgm:t>
    </dgm:pt>
    <dgm:pt modelId="{C32A0994-1D9B-4C81-8902-BCE64151B359}" type="sibTrans" cxnId="{9EC5A40B-102D-4F5B-B489-5B72733B8BDE}">
      <dgm:prSet/>
      <dgm:spPr/>
      <dgm:t>
        <a:bodyPr/>
        <a:lstStyle/>
        <a:p>
          <a:endParaRPr lang="ru-RU"/>
        </a:p>
      </dgm:t>
    </dgm:pt>
    <dgm:pt modelId="{4EA6E292-75BE-41EC-B6C3-BDCDDB8E9FE6}">
      <dgm:prSet/>
      <dgm:spPr/>
      <dgm:t>
        <a:bodyPr/>
        <a:lstStyle/>
        <a:p>
          <a:pPr rtl="0"/>
          <a:r>
            <a:rPr lang="ru-RU" smtClean="0"/>
            <a:t>2.	 Осуществление сопровождения детей с ограниченными возможностями здоровья, в том числе с нарушениями опорно-двигательного аппарата, расстройствами аутистического спектра, сахарным диабетом и аллергическими заболеваниями, в образовательном процессе. </a:t>
          </a:r>
          <a:endParaRPr lang="ru-RU"/>
        </a:p>
      </dgm:t>
    </dgm:pt>
    <dgm:pt modelId="{C013184F-5D45-4583-A72E-58CEDD75ED8B}" type="parTrans" cxnId="{A89416BB-4747-49D1-A1D1-16482E804CB6}">
      <dgm:prSet/>
      <dgm:spPr/>
      <dgm:t>
        <a:bodyPr/>
        <a:lstStyle/>
        <a:p>
          <a:endParaRPr lang="ru-RU"/>
        </a:p>
      </dgm:t>
    </dgm:pt>
    <dgm:pt modelId="{C6414DAB-3359-4E67-9C5F-F0DAACE13B8B}" type="sibTrans" cxnId="{A89416BB-4747-49D1-A1D1-16482E804CB6}">
      <dgm:prSet/>
      <dgm:spPr/>
      <dgm:t>
        <a:bodyPr/>
        <a:lstStyle/>
        <a:p>
          <a:endParaRPr lang="ru-RU"/>
        </a:p>
      </dgm:t>
    </dgm:pt>
    <dgm:pt modelId="{22939F70-D6CF-4BD7-8F26-EC2D7A072C4E}" type="pres">
      <dgm:prSet presAssocID="{C2651E24-9378-4362-B54E-DBB765EAEF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BCD149-471E-4F28-AB3C-54745CE9FD5A}" type="pres">
      <dgm:prSet presAssocID="{95ECF629-0CD1-43E8-8D02-0F3B587E45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27DB6-ED62-4400-A7FD-20D2E995FDA1}" type="pres">
      <dgm:prSet presAssocID="{C32A0994-1D9B-4C81-8902-BCE64151B359}" presName="spacer" presStyleCnt="0"/>
      <dgm:spPr/>
    </dgm:pt>
    <dgm:pt modelId="{E368777C-35AB-40F6-893B-BD2D4BDAB8CF}" type="pres">
      <dgm:prSet presAssocID="{4EA6E292-75BE-41EC-B6C3-BDCDDB8E9FE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7C8DE-9005-4922-8D2B-DDE0CBC2DBE9}" type="presOf" srcId="{95ECF629-0CD1-43E8-8D02-0F3B587E452A}" destId="{7BBCD149-471E-4F28-AB3C-54745CE9FD5A}" srcOrd="0" destOrd="0" presId="urn:microsoft.com/office/officeart/2005/8/layout/vList2"/>
    <dgm:cxn modelId="{9EC5A40B-102D-4F5B-B489-5B72733B8BDE}" srcId="{C2651E24-9378-4362-B54E-DBB765EAEFFC}" destId="{95ECF629-0CD1-43E8-8D02-0F3B587E452A}" srcOrd="0" destOrd="0" parTransId="{D5DED1E6-3F9A-4511-9E3E-B1D74A59D527}" sibTransId="{C32A0994-1D9B-4C81-8902-BCE64151B359}"/>
    <dgm:cxn modelId="{263D69C8-F925-4BFA-89EF-1B61251411A7}" type="presOf" srcId="{C2651E24-9378-4362-B54E-DBB765EAEFFC}" destId="{22939F70-D6CF-4BD7-8F26-EC2D7A072C4E}" srcOrd="0" destOrd="0" presId="urn:microsoft.com/office/officeart/2005/8/layout/vList2"/>
    <dgm:cxn modelId="{A89416BB-4747-49D1-A1D1-16482E804CB6}" srcId="{C2651E24-9378-4362-B54E-DBB765EAEFFC}" destId="{4EA6E292-75BE-41EC-B6C3-BDCDDB8E9FE6}" srcOrd="1" destOrd="0" parTransId="{C013184F-5D45-4583-A72E-58CEDD75ED8B}" sibTransId="{C6414DAB-3359-4E67-9C5F-F0DAACE13B8B}"/>
    <dgm:cxn modelId="{FBD74ED9-A1F7-40BB-94D6-0F5E9A45EF56}" type="presOf" srcId="{4EA6E292-75BE-41EC-B6C3-BDCDDB8E9FE6}" destId="{E368777C-35AB-40F6-893B-BD2D4BDAB8CF}" srcOrd="0" destOrd="0" presId="urn:microsoft.com/office/officeart/2005/8/layout/vList2"/>
    <dgm:cxn modelId="{F4D434CD-6B8D-4C55-824B-96B3DF7812D1}" type="presParOf" srcId="{22939F70-D6CF-4BD7-8F26-EC2D7A072C4E}" destId="{7BBCD149-471E-4F28-AB3C-54745CE9FD5A}" srcOrd="0" destOrd="0" presId="urn:microsoft.com/office/officeart/2005/8/layout/vList2"/>
    <dgm:cxn modelId="{2F357EAE-EA58-4C79-8AB6-D4DB73E06F4B}" type="presParOf" srcId="{22939F70-D6CF-4BD7-8F26-EC2D7A072C4E}" destId="{56F27DB6-ED62-4400-A7FD-20D2E995FDA1}" srcOrd="1" destOrd="0" presId="urn:microsoft.com/office/officeart/2005/8/layout/vList2"/>
    <dgm:cxn modelId="{CB6C3922-9956-4229-986E-133B0037B285}" type="presParOf" srcId="{22939F70-D6CF-4BD7-8F26-EC2D7A072C4E}" destId="{E368777C-35AB-40F6-893B-BD2D4BDAB8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294A2-69C7-4C21-A09A-00EEA0753B0E}">
      <dsp:nvSpPr>
        <dsp:cNvPr id="0" name=""/>
        <dsp:cNvSpPr/>
      </dsp:nvSpPr>
      <dsp:spPr>
        <a:xfrm>
          <a:off x="1723" y="0"/>
          <a:ext cx="2681524" cy="475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дети с особыми образовательными потребностями;</a:t>
          </a:r>
          <a:endParaRPr lang="ru-RU" sz="2200" kern="1200" dirty="0"/>
        </a:p>
      </dsp:txBody>
      <dsp:txXfrm>
        <a:off x="1723" y="1901011"/>
        <a:ext cx="2681524" cy="1901011"/>
      </dsp:txXfrm>
    </dsp:sp>
    <dsp:sp modelId="{EE4A9E95-17FF-4186-9A25-689F862CBE2B}">
      <dsp:nvSpPr>
        <dsp:cNvPr id="0" name=""/>
        <dsp:cNvSpPr/>
      </dsp:nvSpPr>
      <dsp:spPr>
        <a:xfrm>
          <a:off x="551189" y="285151"/>
          <a:ext cx="1582591" cy="158259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B10E5-EA56-44E7-B23B-8B80FE9E3F8C}">
      <dsp:nvSpPr>
        <dsp:cNvPr id="0" name=""/>
        <dsp:cNvSpPr/>
      </dsp:nvSpPr>
      <dsp:spPr>
        <a:xfrm>
          <a:off x="2763693" y="0"/>
          <a:ext cx="2681524" cy="475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окружающие их люди (педагогический состав и родители);</a:t>
          </a:r>
          <a:endParaRPr lang="ru-RU" sz="2200" kern="1200" dirty="0"/>
        </a:p>
      </dsp:txBody>
      <dsp:txXfrm>
        <a:off x="2763693" y="1901011"/>
        <a:ext cx="2681524" cy="1901011"/>
      </dsp:txXfrm>
    </dsp:sp>
    <dsp:sp modelId="{6B6D5F86-9C61-4026-BD62-6972715E98EA}">
      <dsp:nvSpPr>
        <dsp:cNvPr id="0" name=""/>
        <dsp:cNvSpPr/>
      </dsp:nvSpPr>
      <dsp:spPr>
        <a:xfrm>
          <a:off x="3313160" y="285151"/>
          <a:ext cx="1582591" cy="1582591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1C910-1277-43C5-94C1-268682C523F5}">
      <dsp:nvSpPr>
        <dsp:cNvPr id="0" name=""/>
        <dsp:cNvSpPr/>
      </dsp:nvSpPr>
      <dsp:spPr>
        <a:xfrm>
          <a:off x="5525663" y="0"/>
          <a:ext cx="2681524" cy="475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материальная среда.</a:t>
          </a:r>
          <a:endParaRPr lang="ru-RU" sz="2200" kern="1200" dirty="0"/>
        </a:p>
      </dsp:txBody>
      <dsp:txXfrm>
        <a:off x="5525663" y="1901011"/>
        <a:ext cx="2681524" cy="1901011"/>
      </dsp:txXfrm>
    </dsp:sp>
    <dsp:sp modelId="{68D4092D-F6C7-427C-8385-F86BA1B2AFB2}">
      <dsp:nvSpPr>
        <dsp:cNvPr id="0" name=""/>
        <dsp:cNvSpPr/>
      </dsp:nvSpPr>
      <dsp:spPr>
        <a:xfrm>
          <a:off x="6075130" y="285151"/>
          <a:ext cx="1582591" cy="1582591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45076-6790-4723-8F73-0D3724ABA491}">
      <dsp:nvSpPr>
        <dsp:cNvPr id="0" name=""/>
        <dsp:cNvSpPr/>
      </dsp:nvSpPr>
      <dsp:spPr>
        <a:xfrm>
          <a:off x="328356" y="3802022"/>
          <a:ext cx="7552199" cy="7128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B4F08-5066-4906-BC4F-47341A215B82}">
      <dsp:nvSpPr>
        <dsp:cNvPr id="0" name=""/>
        <dsp:cNvSpPr/>
      </dsp:nvSpPr>
      <dsp:spPr>
        <a:xfrm>
          <a:off x="0" y="541450"/>
          <a:ext cx="6390456" cy="12846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	содействовать освоению слушателями необходимых правовых, психолого-педагогических и медицинских знаний об особенностях развития детей с ограниченными возможностями здоровья;</a:t>
          </a:r>
          <a:endParaRPr lang="ru-RU" sz="1800" kern="1200" dirty="0"/>
        </a:p>
      </dsp:txBody>
      <dsp:txXfrm>
        <a:off x="62712" y="604162"/>
        <a:ext cx="6265032" cy="1159235"/>
      </dsp:txXfrm>
    </dsp:sp>
    <dsp:sp modelId="{667375E5-4B50-4C50-B082-34DBD7621738}">
      <dsp:nvSpPr>
        <dsp:cNvPr id="0" name=""/>
        <dsp:cNvSpPr/>
      </dsp:nvSpPr>
      <dsp:spPr>
        <a:xfrm>
          <a:off x="0" y="1877950"/>
          <a:ext cx="6390456" cy="12846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	расширить опыт слушателей в организации взаимодействия и сопровождения детей с ограниченными возможностями здоровья в инклюзивной образовательной среде детского оздоровительного лагеря;	</a:t>
          </a:r>
          <a:endParaRPr lang="ru-RU" sz="1800" kern="1200" dirty="0"/>
        </a:p>
      </dsp:txBody>
      <dsp:txXfrm>
        <a:off x="62712" y="1940662"/>
        <a:ext cx="6265032" cy="1159235"/>
      </dsp:txXfrm>
    </dsp:sp>
    <dsp:sp modelId="{7DBF7E64-C450-4B43-8463-D3F9F97B2766}">
      <dsp:nvSpPr>
        <dsp:cNvPr id="0" name=""/>
        <dsp:cNvSpPr/>
      </dsp:nvSpPr>
      <dsp:spPr>
        <a:xfrm>
          <a:off x="0" y="3214450"/>
          <a:ext cx="6390456" cy="12846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	способствовать овладению слушателями способами психолого-педагогической поддержки и оказания первой помощи детям с ограниченными возможностями здоровья.</a:t>
          </a:r>
          <a:endParaRPr lang="ru-RU" sz="1800" kern="1200"/>
        </a:p>
      </dsp:txBody>
      <dsp:txXfrm>
        <a:off x="62712" y="3277162"/>
        <a:ext cx="6265032" cy="1159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25344" y="-4191000"/>
            <a:ext cx="24384000" cy="15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4624"/>
            <a:ext cx="9073008" cy="17281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Лето 2024: инклюзивный подход в организации детского отдыха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64704" y="3573016"/>
            <a:ext cx="12529392" cy="2592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Тема доклада: «Развитие профессиональной готовности педагогических работников и руководителей организаций отдыха детей и их оздоровления по организации инклюзивной образовательной среды для детей с ограниченными возможностями здоровья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Докладчики: кандидат психологических наук, доцент РГПУ им. А.И. Герцена О.А. Вялых и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кандидат психологических наук, доцент РГПУ им. А.И. Герцена Е.А. Гайдукевич</a:t>
            </a:r>
          </a:p>
          <a:p>
            <a:endParaRPr lang="ru-RU" sz="28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4704" y="-10017"/>
            <a:ext cx="2736304" cy="3532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7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Учебный план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51822"/>
              </p:ext>
            </p:extLst>
          </p:nvPr>
        </p:nvGraphicFramePr>
        <p:xfrm>
          <a:off x="323528" y="1052735"/>
          <a:ext cx="8526463" cy="600071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90825"/>
                <a:gridCol w="7635638"/>
              </a:tblGrid>
              <a:tr h="241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Модуль «Общие основы организации инклюзивной образовательной среды детского оздоровительного лагеря»</a:t>
                      </a:r>
                    </a:p>
                  </a:txBody>
                  <a:tcPr marL="15164" marR="15164" marT="0" marB="0" anchor="ctr"/>
                </a:tc>
              </a:tr>
              <a:tr h="569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Дисциплина «Основы правового регулирования деятельности педагогов детского оздоровительного лагеря в условиях работы с детьми с ограниченными возможностями здоровья»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73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1.1.1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/>
                    <a:p>
                      <a:pPr marL="0" marR="0" indent="-2032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  <a:tab pos="450215" algn="l"/>
                          <a:tab pos="81026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Тема «Общеправовое регулирование профессиональной педагогической деятельности в условиях инклюзивного образования в детском оздоровительном лагере»</a:t>
                      </a:r>
                    </a:p>
                    <a:p>
                      <a:pPr indent="-20320"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  <a:tab pos="810260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734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1.1.2.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/>
                    <a:p>
                      <a:pPr marL="0" marR="0" indent="-2032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  <a:tab pos="540385" algn="l"/>
                          <a:tab pos="81026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Тема «Правовые основы охраны здоровья детей в Российской Федерации»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569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1.2.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Дисциплина «Психолого-педагогические основы обучения и воспитания детей с ограниченными возможностями здоровья»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379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1.2.1.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Тема «Современные представления о нормальном и отклоняющемся развитии»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569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1.2.2.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Тема «Инклюзивное обучение и воспитание детей с ограниченными возможностями здоровья как социально-психологический феномен»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734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1.3.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Дисциплина «Медико-</a:t>
                      </a:r>
                      <a:r>
                        <a:rPr lang="ru-RU" sz="1200" dirty="0" err="1" smtClean="0">
                          <a:effectLst/>
                        </a:rPr>
                        <a:t>валеологические</a:t>
                      </a:r>
                      <a:r>
                        <a:rPr lang="ru-RU" sz="1200" dirty="0" smtClean="0">
                          <a:effectLst/>
                        </a:rPr>
                        <a:t> основы деятельности педагога детского оздоровительного лагеря в условиях работы с детьми с ограниченными возможностями здоровья»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734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1.3.1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Тема «Медико-</a:t>
                      </a:r>
                      <a:r>
                        <a:rPr lang="ru-RU" sz="1200" dirty="0" err="1" smtClean="0">
                          <a:effectLst/>
                        </a:rPr>
                        <a:t>валеологические</a:t>
                      </a:r>
                      <a:r>
                        <a:rPr lang="ru-RU" sz="1200" dirty="0" smtClean="0">
                          <a:effectLst/>
                        </a:rPr>
                        <a:t> аспекты сопровождения детей с ограниченными возможностями здоровья в детском оздоровительном лагере»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734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1.3.2.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Тема «Первая помощь детям с ограниченными возможностями здоровья в детском оздоровительном лагере»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1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3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67296"/>
              </p:ext>
            </p:extLst>
          </p:nvPr>
        </p:nvGraphicFramePr>
        <p:xfrm>
          <a:off x="395536" y="332655"/>
          <a:ext cx="8588126" cy="649570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897268"/>
                <a:gridCol w="7690858"/>
              </a:tblGrid>
              <a:tr h="360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Модуль «Взаимодействие педагогов с детьми с учетом особенностей их развития в детском оздоровительном лагере»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360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2.1.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Дисциплина «Психолого-педагогические основы воспитания детей с расстройствами аутистического спектра»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360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2.1.1.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«Особенности психического развития, обучения и воспитания детей с расстройствами аутистического </a:t>
                      </a:r>
                      <a:r>
                        <a:rPr lang="ru-RU" sz="1200" dirty="0" smtClean="0">
                          <a:effectLst/>
                        </a:rPr>
                        <a:t>спектра. </a:t>
                      </a:r>
                      <a:r>
                        <a:rPr lang="ru-RU" sz="1200" baseline="0" dirty="0" smtClean="0">
                          <a:effectLst/>
                        </a:rPr>
                        <a:t> Специфические образовательные потребности и особенности организации инклюзивной образовательной среды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52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2.2.2.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«Психолого-педагогические методы </a:t>
                      </a:r>
                      <a:r>
                        <a:rPr lang="ru-RU" sz="1200" dirty="0" smtClean="0">
                          <a:effectLst/>
                        </a:rPr>
                        <a:t>взаимодействия с </a:t>
                      </a:r>
                      <a:r>
                        <a:rPr lang="ru-RU" sz="1200" dirty="0">
                          <a:effectLst/>
                        </a:rPr>
                        <a:t>аутичными </a:t>
                      </a:r>
                      <a:r>
                        <a:rPr lang="ru-RU" sz="1200" dirty="0" smtClean="0">
                          <a:effectLst/>
                        </a:rPr>
                        <a:t>детьми при организации инклюзивной образовательной среды в детских оздоровительных лагерях»»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720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Дисциплина «Организация инклюзивной образовательной среды для детей с нарушениями опорно-двигательного аппарата (НОДА) в летних оздоровительных лагерях»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1080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2.2.1.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«Нарушения опорно-двигательного аппарата, их классификация и основные клинические проявления. Создание </a:t>
                      </a:r>
                      <a:r>
                        <a:rPr lang="ru-RU" sz="1200" dirty="0" err="1">
                          <a:effectLst/>
                        </a:rPr>
                        <a:t>безбарьерного</a:t>
                      </a:r>
                      <a:r>
                        <a:rPr lang="ru-RU" sz="1200" dirty="0">
                          <a:effectLst/>
                        </a:rPr>
                        <a:t> (доступного) пространства при организации инклюзивной образовательной среды для детей с трудностями передвижения»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720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2.2.2.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«Психологические особенности детей с НОДА и их учёт при организации инклюзивной образовательной среды в детских оздоровительных лагерях»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720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2.2.3.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«Организация комплексного сопровождения детей с НОДА при создании инклюзивной образовательной среды в детских оздоровительных лагерях»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720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Дисциплина «Организация взаимодействия педагогов детского оздоровительного лагеря с детьми, страдающими сахарным диабетом и аллергическими заболеваниями»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360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2.3.1.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«Сахарный диабет у детей: особенности сопровождения на базе детского оздоровительного лагеря»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  <a:tr h="360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2.3.2.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«Аллергические заболевания у детей: особенности сопровождения на базе детского оздоровительного лагеря»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164" marR="151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1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1862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Планируемые результаты освоения программы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40504493"/>
              </p:ext>
            </p:extLst>
          </p:nvPr>
        </p:nvGraphicFramePr>
        <p:xfrm>
          <a:off x="2987824" y="1772816"/>
          <a:ext cx="56166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9459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9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12" y="116632"/>
            <a:ext cx="8887284" cy="655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2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/>
              <a:t>Федеральный закон № 273-ФЗ «Об образовании в Российской Федерации»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690336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«инклюзивное образование» 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5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34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/>
              <a:t>Инклюзия в образовании включает в себя: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127" y="1772816"/>
            <a:ext cx="4392488" cy="4216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1. </a:t>
            </a:r>
            <a:r>
              <a:rPr lang="ru-RU" sz="2400" dirty="0"/>
              <a:t>Признание для общества равной ценности всех детей и педагогов.</a:t>
            </a:r>
          </a:p>
          <a:p>
            <a:r>
              <a:rPr lang="ru-RU" sz="2400" dirty="0"/>
              <a:t>2. Повышение степени участия всех детей с ограниченными возможностями здоровья, во всех аспектах жизни, присущих их нормально развивающимся и здоровым сверстникам и одновременное снижение уровня их изолированности.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76464" cy="426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8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68991" cy="642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Инклюзивная среда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464495" cy="45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859340"/>
            <a:ext cx="3744416" cy="47089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это наиболее современный термин, который толкуется как </a:t>
            </a:r>
            <a:r>
              <a:rPr lang="ru-RU" sz="2000" dirty="0" err="1"/>
              <a:t>взаимонаправленный</a:t>
            </a:r>
            <a:r>
              <a:rPr lang="ru-RU" sz="2000" dirty="0"/>
              <a:t> процесс при котором лица с ОВЗ стремятся к адаптации в социуме, а социум направлен на создание максимально благоприятных условий для такой адаптации. Самым ярким примером такого обратного движения социума по отношению к лицам с ОВЗ является создание доступной окружающей среды в сочетании с толерантным отношением.</a:t>
            </a:r>
          </a:p>
        </p:txBody>
      </p:sp>
    </p:spTree>
    <p:extLst>
      <p:ext uri="{BB962C8B-B14F-4D97-AF65-F5344CB8AC3E}">
        <p14:creationId xmlns:p14="http://schemas.microsoft.com/office/powerpoint/2010/main" val="17403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117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/>
              <a:t>Субъектами инклюзивной образовательной среды являются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07933509"/>
              </p:ext>
            </p:extLst>
          </p:nvPr>
        </p:nvGraphicFramePr>
        <p:xfrm>
          <a:off x="467544" y="1700808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3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6" y="260648"/>
            <a:ext cx="8784976" cy="642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6421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Актуальность создания дополнительной профессиональной программы «Инклюзивная образовательная среда в детском оздоровительном лагере»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80928"/>
            <a:ext cx="5256584" cy="38164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необходимость повышения квалификации педагогов и администрации системы детских оздоровительных лагерей в создании условий для организации инклюзивной образовательной среды. Одним из важнейших условий выступает готовность педагогов детских оздоровительных лагерей к взаимодействию с детьми с ограниченными возможностями здоровья.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3295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9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8691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426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/>
              <a:t>Цель программы «Инклюзивная образовательная среда в детском оздоровительном лагере»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8064896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содействие развитию профессиональной компетентности педагогических работников и руководителей организаций отдыха детей и их оздоровления по организации инклюзивной образовательной среды для детей с ограниченными возможностями здоровья.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303457"/>
            <a:ext cx="3600400" cy="205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8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4117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В процессе обучения по данной программе решаются следующие задачи: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9495544"/>
              </p:ext>
            </p:extLst>
          </p:nvPr>
        </p:nvGraphicFramePr>
        <p:xfrm>
          <a:off x="2286000" y="1556792"/>
          <a:ext cx="63904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996952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10366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 результате освоения программы </a:t>
            </a:r>
            <a:r>
              <a:rPr lang="ru-RU" dirty="0" smtClean="0"/>
              <a:t>слушатель осваивает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73547459"/>
              </p:ext>
            </p:extLst>
          </p:nvPr>
        </p:nvGraphicFramePr>
        <p:xfrm>
          <a:off x="395536" y="1484784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09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769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Лето 2024: инклюзивный подход в организации детского отдыха</vt:lpstr>
      <vt:lpstr>Федеральный закон № 273-ФЗ «Об образовании в Российской Федерации»</vt:lpstr>
      <vt:lpstr>Инклюзия в образовании включает в себя:</vt:lpstr>
      <vt:lpstr>Инклюзивная среда</vt:lpstr>
      <vt:lpstr>Субъектами инклюзивной образовательной среды являются:</vt:lpstr>
      <vt:lpstr>Актуальность создания дополнительной профессиональной программы «Инклюзивная образовательная среда в детском оздоровительном лагере»</vt:lpstr>
      <vt:lpstr>Цель программы «Инклюзивная образовательная среда в детском оздоровительном лагере» </vt:lpstr>
      <vt:lpstr>В процессе обучения по данной программе решаются следующие задачи:</vt:lpstr>
      <vt:lpstr>В результате освоения программы слушатель осваивает</vt:lpstr>
      <vt:lpstr>Учебный план</vt:lpstr>
      <vt:lpstr>Презентация PowerPoint</vt:lpstr>
      <vt:lpstr>Планируемые результаты освоения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научно-практическая  конференция «Развитие инклюзии в организациях отдыха детей и их  оздоровления; особенности организации, практические решения, лучшие практики»</dc:title>
  <dc:creator>iii</dc:creator>
  <cp:lastModifiedBy>Пользователь Windows</cp:lastModifiedBy>
  <cp:revision>11</cp:revision>
  <dcterms:created xsi:type="dcterms:W3CDTF">2023-12-06T17:03:58Z</dcterms:created>
  <dcterms:modified xsi:type="dcterms:W3CDTF">2024-06-03T19:29:01Z</dcterms:modified>
</cp:coreProperties>
</file>